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0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790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724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5681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68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90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720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0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62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17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47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68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4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0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Mali geniusze muzyczni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232" y="3937568"/>
            <a:ext cx="10572000" cy="120087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Wolfgang Amadeusz Mozart</a:t>
            </a:r>
          </a:p>
          <a:p>
            <a:endParaRPr lang="pl-PL" dirty="0"/>
          </a:p>
          <a:p>
            <a:r>
              <a:rPr lang="pl-PL" dirty="0" smtClean="0"/>
              <a:t>Fryderyk Chopin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47353"/>
            <a:ext cx="9601196" cy="1303867"/>
          </a:xfrm>
        </p:spPr>
        <p:txBody>
          <a:bodyPr>
            <a:noAutofit/>
          </a:bodyPr>
          <a:lstStyle/>
          <a:p>
            <a:r>
              <a:rPr lang="pl-PL" sz="6600" dirty="0" smtClean="0"/>
              <a:t>Dom rodzinny Fryderyka Chopina</a:t>
            </a:r>
            <a:endParaRPr lang="pl-PL" sz="6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6" y="2789134"/>
            <a:ext cx="5168985" cy="2894632"/>
          </a:xfrm>
        </p:spPr>
      </p:pic>
    </p:spTree>
    <p:extLst>
      <p:ext uri="{BB962C8B-B14F-4D97-AF65-F5344CB8AC3E}">
        <p14:creationId xmlns:p14="http://schemas.microsoft.com/office/powerpoint/2010/main" val="42454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Miłość życia kompozytora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3782" y="5294840"/>
            <a:ext cx="2844435" cy="63111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pl-PL" sz="3200" dirty="0" smtClean="0"/>
              <a:t>George Sand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93" y="2556932"/>
            <a:ext cx="2118412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Karykatura prof. Lindego naszkicowana przez Fryderyka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73" y="2557252"/>
            <a:ext cx="2137654" cy="3355758"/>
          </a:xfrm>
        </p:spPr>
      </p:pic>
    </p:spTree>
    <p:extLst>
      <p:ext uri="{BB962C8B-B14F-4D97-AF65-F5344CB8AC3E}">
        <p14:creationId xmlns:p14="http://schemas.microsoft.com/office/powerpoint/2010/main" val="22039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Fryderyk Chopin w otoczeniu słuchaczy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0" y="2557463"/>
            <a:ext cx="6032500" cy="3317875"/>
          </a:xfrm>
        </p:spPr>
      </p:pic>
    </p:spTree>
    <p:extLst>
      <p:ext uri="{BB962C8B-B14F-4D97-AF65-F5344CB8AC3E}">
        <p14:creationId xmlns:p14="http://schemas.microsoft.com/office/powerpoint/2010/main" val="38386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Nagrobek Fryderyka w Paryżu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82" y="2532750"/>
            <a:ext cx="2644635" cy="3526180"/>
          </a:xfrm>
        </p:spPr>
      </p:pic>
    </p:spTree>
    <p:extLst>
      <p:ext uri="{BB962C8B-B14F-4D97-AF65-F5344CB8AC3E}">
        <p14:creationId xmlns:p14="http://schemas.microsoft.com/office/powerpoint/2010/main" val="32713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Wolfgang Amadeusz Mozart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7881"/>
            <a:ext cx="2576255" cy="3408584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31" y="2567881"/>
            <a:ext cx="2318338" cy="3408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40" y="2567881"/>
            <a:ext cx="2268258" cy="34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1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Dom rodzinny Mozarta(obecnie muzeum z pamiątkami po kompozytorze)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8" y="2508815"/>
            <a:ext cx="3486987" cy="3438713"/>
          </a:xfrm>
        </p:spPr>
      </p:pic>
    </p:spTree>
    <p:extLst>
      <p:ext uri="{BB962C8B-B14F-4D97-AF65-F5344CB8AC3E}">
        <p14:creationId xmlns:p14="http://schemas.microsoft.com/office/powerpoint/2010/main" val="143305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 nutowy jednego z dzieł artysty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61" y="2557463"/>
            <a:ext cx="4511078" cy="3317875"/>
          </a:xfrm>
        </p:spPr>
      </p:pic>
    </p:spTree>
    <p:extLst>
      <p:ext uri="{BB962C8B-B14F-4D97-AF65-F5344CB8AC3E}">
        <p14:creationId xmlns:p14="http://schemas.microsoft.com/office/powerpoint/2010/main" val="31714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Scena </a:t>
            </a:r>
            <a:r>
              <a:rPr lang="pl-PL" dirty="0"/>
              <a:t>z opery Mozarta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32" y="2733779"/>
            <a:ext cx="8617936" cy="3256778"/>
          </a:xfrm>
        </p:spPr>
      </p:pic>
    </p:spTree>
    <p:extLst>
      <p:ext uri="{BB962C8B-B14F-4D97-AF65-F5344CB8AC3E}">
        <p14:creationId xmlns:p14="http://schemas.microsoft.com/office/powerpoint/2010/main" val="199686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 wykonany przez: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Marcela </a:t>
            </a:r>
            <a:r>
              <a:rPr lang="pl-PL" dirty="0" err="1" smtClean="0"/>
              <a:t>Błażytko</a:t>
            </a:r>
            <a:r>
              <a:rPr lang="pl-PL" dirty="0" smtClean="0"/>
              <a:t>	</a:t>
            </a:r>
          </a:p>
          <a:p>
            <a:r>
              <a:rPr lang="pl-PL" dirty="0" smtClean="0"/>
              <a:t>Marka Bujanowskiego</a:t>
            </a:r>
          </a:p>
          <a:p>
            <a:r>
              <a:rPr lang="pl-PL" dirty="0" smtClean="0"/>
              <a:t>Mirka </a:t>
            </a:r>
            <a:r>
              <a:rPr lang="pl-PL" dirty="0"/>
              <a:t>K</a:t>
            </a:r>
            <a:r>
              <a:rPr lang="pl-PL" dirty="0" smtClean="0"/>
              <a:t>rajewskiego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Pod opieką Pani mgr. Izabeli Dec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19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geniuszu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/>
              <a:t> </a:t>
            </a:r>
            <a:r>
              <a:rPr lang="pl-PL" sz="3600" dirty="0" smtClean="0"/>
              <a:t>	Osoba </a:t>
            </a:r>
            <a:r>
              <a:rPr lang="pl-PL" sz="3600" dirty="0"/>
              <a:t>wybitnie inteligentna, uzdolniona, zdolna osiągać nadzwyczajnie wysokie efekty w swojej działalności; fenomen, wirtuoz, </a:t>
            </a:r>
            <a:r>
              <a:rPr lang="pl-PL" sz="3600" dirty="0" smtClean="0"/>
              <a:t>znakomitość.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000" dirty="0" smtClean="0"/>
              <a:t>Fryderyk Chopin</a:t>
            </a:r>
            <a:endParaRPr lang="pl-PL" sz="8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08422"/>
            <a:ext cx="2695495" cy="36350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64" y="2951692"/>
            <a:ext cx="4425134" cy="24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Polonez G-moll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 	Polonez g-moll to jedna z pierwszych kompozycji małego Fryderyka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3862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8177" y="59678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Pomnik Fryderyka w Warszawie</a:t>
            </a:r>
            <a:endParaRPr lang="pl-PL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16" y="2521633"/>
            <a:ext cx="3447522" cy="3493901"/>
          </a:xfrm>
        </p:spPr>
      </p:pic>
    </p:spTree>
    <p:extLst>
      <p:ext uri="{BB962C8B-B14F-4D97-AF65-F5344CB8AC3E}">
        <p14:creationId xmlns:p14="http://schemas.microsoft.com/office/powerpoint/2010/main" val="24912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Wiersze „Frycka”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pl-PL" sz="5000" dirty="0" smtClean="0"/>
              <a:t>Oprócz komponowania, Mały Fryderyk pisywał także wierszyki.</a:t>
            </a: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38246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fragment jednego z nich: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Gdy </a:t>
            </a:r>
            <a:r>
              <a:rPr lang="pl-PL" sz="2800" dirty="0"/>
              <a:t>swiat uroczystość głosi</a:t>
            </a:r>
            <a:br>
              <a:rPr lang="pl-PL" sz="2800" dirty="0"/>
            </a:br>
            <a:r>
              <a:rPr lang="pl-PL" sz="2800" dirty="0"/>
              <a:t>Twoich, mój papo, wszak i mnie przynosi</a:t>
            </a:r>
            <a:br>
              <a:rPr lang="pl-PL" sz="2800" dirty="0"/>
            </a:br>
            <a:r>
              <a:rPr lang="pl-PL" sz="2800" dirty="0"/>
              <a:t>Radość, z powdem uczuciów złożenia</a:t>
            </a:r>
            <a:br>
              <a:rPr lang="pl-PL" sz="2800" dirty="0"/>
            </a:br>
            <a:r>
              <a:rPr lang="pl-PL" sz="2800" dirty="0"/>
              <a:t>Byś żył szczęśliwie, nie znał przykrych ciosów,</a:t>
            </a:r>
            <a:br>
              <a:rPr lang="pl-PL" sz="2800" dirty="0"/>
            </a:br>
            <a:r>
              <a:rPr lang="pl-PL" sz="2800" dirty="0"/>
              <a:t>Być zawsze sprzyjał bóg pomyślnych losów.</a:t>
            </a:r>
          </a:p>
        </p:txBody>
      </p:sp>
    </p:spTree>
    <p:extLst>
      <p:ext uri="{BB962C8B-B14F-4D97-AF65-F5344CB8AC3E}">
        <p14:creationId xmlns:p14="http://schemas.microsoft.com/office/powerpoint/2010/main" val="255201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04" y="849665"/>
            <a:ext cx="10018713" cy="15536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Rodzice Fryderyka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46" y="2678463"/>
            <a:ext cx="2043816" cy="26951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01" y="2678463"/>
            <a:ext cx="2111194" cy="2695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3246" y="5373605"/>
            <a:ext cx="2043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Justyna</a:t>
            </a:r>
            <a:endParaRPr lang="pl-PL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000001" y="5464067"/>
            <a:ext cx="2111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Mikołaj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56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Siostry Fryderyka</a:t>
            </a:r>
            <a:endParaRPr lang="pl-P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62965"/>
            <a:ext cx="1866900" cy="2447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862964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3" y="2777239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101</Words>
  <Application>Microsoft Office PowerPoint</Application>
  <PresentationFormat>Panoramiczny</PresentationFormat>
  <Paragraphs>35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Mali geniusze muzyczni</vt:lpstr>
      <vt:lpstr>Definicja geniuszu</vt:lpstr>
      <vt:lpstr>Fryderyk Chopin</vt:lpstr>
      <vt:lpstr>Polonez G-moll</vt:lpstr>
      <vt:lpstr>Pomnik Fryderyka w Warszawie</vt:lpstr>
      <vt:lpstr>Wiersze „Frycka”</vt:lpstr>
      <vt:lpstr>To fragment jednego z nich:</vt:lpstr>
      <vt:lpstr>Rodzice Fryderyka  </vt:lpstr>
      <vt:lpstr>Siostry Fryderyka</vt:lpstr>
      <vt:lpstr>Dom rodzinny Fryderyka Chopina</vt:lpstr>
      <vt:lpstr>Miłość życia kompozytora</vt:lpstr>
      <vt:lpstr>Karykatura prof. Lindego naszkicowana przez Fryderyka</vt:lpstr>
      <vt:lpstr>Fryderyk Chopin w otoczeniu słuchaczy</vt:lpstr>
      <vt:lpstr>Nagrobek Fryderyka w Paryżu</vt:lpstr>
      <vt:lpstr>Wolfgang Amadeusz Mozart</vt:lpstr>
      <vt:lpstr>Dom rodzinny Mozarta(obecnie muzeum z pamiątkami po kompozytorze)</vt:lpstr>
      <vt:lpstr>Zapis nutowy jednego z dzieł artysty</vt:lpstr>
      <vt:lpstr>Scena z opery Mozarta</vt:lpstr>
      <vt:lpstr>Projekt wykonany przez: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geniusze muzyczni</dc:title>
  <dc:creator>Microsoft</dc:creator>
  <cp:lastModifiedBy>student</cp:lastModifiedBy>
  <cp:revision>13</cp:revision>
  <dcterms:created xsi:type="dcterms:W3CDTF">2016-06-06T19:03:04Z</dcterms:created>
  <dcterms:modified xsi:type="dcterms:W3CDTF">2016-06-21T06:33:17Z</dcterms:modified>
</cp:coreProperties>
</file>