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57" r:id="rId6"/>
    <p:sldId id="258" r:id="rId7"/>
    <p:sldId id="265" r:id="rId8"/>
    <p:sldId id="259" r:id="rId9"/>
    <p:sldId id="261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6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728" autoAdjust="0"/>
  </p:normalViewPr>
  <p:slideViewPr>
    <p:cSldViewPr>
      <p:cViewPr>
        <p:scale>
          <a:sx n="80" d="100"/>
          <a:sy n="80" d="100"/>
        </p:scale>
        <p:origin x="-105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6F2E-D9CE-45CA-A020-118C1328C129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FC5C0-F78B-4506-B484-5175F90F3B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FC5C0-F78B-4506-B484-5175F90F3B9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C6FC8-3FA7-4F90-B73C-3165C34753A3}" type="datetimeFigureOut">
              <a:rPr lang="pl-PL" smtClean="0"/>
              <a:pPr/>
              <a:t>03.09.2015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AB5F91-9DA7-43C3-A691-334A1A9CDBD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IOTREK%20-%20PC\Downloads\The%20Witcher%203%20Wild%20Hunt%20Soundtrack%20%234%20OST%20(%20Hunt%20or%20Be%20Hunted%20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pl-PL" sz="6000" dirty="0" smtClean="0"/>
              <a:t>Wykorzystujemy trójkąty prostokątne podobne 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134616" cy="1752600"/>
          </a:xfrm>
        </p:spPr>
        <p:txBody>
          <a:bodyPr>
            <a:noAutofit/>
          </a:bodyPr>
          <a:lstStyle/>
          <a:p>
            <a:r>
              <a:rPr lang="pl-PL" sz="5400" dirty="0" smtClean="0"/>
              <a:t>Do mierzenia wysokich obiektów </a:t>
            </a:r>
            <a:endParaRPr lang="pl-PL" sz="5400" dirty="0"/>
          </a:p>
        </p:txBody>
      </p:sp>
      <p:pic>
        <p:nvPicPr>
          <p:cNvPr id="5" name="The Witcher 3 Wild Hunt Soundtrack #4 OST ( Hunt or Be Hunted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pl-PL" dirty="0" smtClean="0"/>
              <a:t>Mierzymy sale gimnastyczną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PIOTREK - PC\Desktop\projekt\IMG_8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Pierwszy pomiar Sali gimnastycznej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PIOTREK - PC\Desktop\proj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317848"/>
          </a:xfrm>
          <a:prstGeom prst="rect">
            <a:avLst/>
          </a:prstGeom>
          <a:noFill/>
        </p:spPr>
      </p:pic>
      <p:sp>
        <p:nvSpPr>
          <p:cNvPr id="5" name="Prostokąt zaokrąglony 4"/>
          <p:cNvSpPr/>
          <p:nvPr/>
        </p:nvSpPr>
        <p:spPr>
          <a:xfrm>
            <a:off x="5004048" y="4293096"/>
            <a:ext cx="36004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932040" y="422108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X</a:t>
            </a:r>
            <a:endParaRPr lang="pl-PL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Drugi pomiar Sali gimnastycznej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PIOTREK - PC\Desktop\proj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587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wyników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I pomiar-9.9m</a:t>
            </a:r>
          </a:p>
          <a:p>
            <a:r>
              <a:rPr lang="pl-PL" sz="4400" dirty="0" smtClean="0"/>
              <a:t>II pomiar-9.6m</a:t>
            </a:r>
          </a:p>
          <a:p>
            <a:r>
              <a:rPr lang="pl-PL" sz="4400" dirty="0" smtClean="0"/>
              <a:t>Średnia-9.75</a:t>
            </a:r>
          </a:p>
          <a:p>
            <a:r>
              <a:rPr lang="pl-PL" sz="4400" dirty="0" smtClean="0"/>
              <a:t>Rzeczywista wysokość-</a:t>
            </a:r>
          </a:p>
          <a:p>
            <a:endParaRPr lang="pl-PL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pl-PL" dirty="0" smtClean="0"/>
              <a:t>Mierzymy wysokość kościoła 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PIOTREK - PC\Desktop\projekt\IMG_8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00741"/>
            <a:ext cx="4320480" cy="5760640"/>
          </a:xfrm>
          <a:prstGeom prst="rect">
            <a:avLst/>
          </a:prstGeom>
          <a:noFill/>
        </p:spPr>
      </p:pic>
      <p:pic>
        <p:nvPicPr>
          <p:cNvPr id="4101" name="Picture 5" descr="C:\Users\PIOTREK - PC\Desktop\projekt\IMG_8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144" y="908720"/>
            <a:ext cx="4799856" cy="6399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Pierwszy pomiar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PIOTREK - PC\Desktop\proj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52252"/>
            <a:ext cx="9144000" cy="3925019"/>
          </a:xfrm>
          <a:prstGeom prst="rect">
            <a:avLst/>
          </a:prstGeom>
          <a:noFill/>
        </p:spPr>
      </p:pic>
      <p:sp>
        <p:nvSpPr>
          <p:cNvPr id="5" name="Prostokąt zaokrąglony 4"/>
          <p:cNvSpPr/>
          <p:nvPr/>
        </p:nvSpPr>
        <p:spPr>
          <a:xfrm>
            <a:off x="5076056" y="4437112"/>
            <a:ext cx="28803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04048" y="443711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X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pl-PL" dirty="0" smtClean="0"/>
              <a:t>Drugi pomiar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PIOTREK - PC\Desktop\projv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9144001" cy="392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wyników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I pomiar-23 m</a:t>
            </a:r>
          </a:p>
          <a:p>
            <a:r>
              <a:rPr lang="pl-PL" sz="4400" dirty="0" smtClean="0"/>
              <a:t>II pomiar-24.59m</a:t>
            </a:r>
          </a:p>
          <a:p>
            <a:r>
              <a:rPr lang="pl-PL" sz="4400" dirty="0" smtClean="0"/>
              <a:t>Średnia-23.79m</a:t>
            </a:r>
          </a:p>
          <a:p>
            <a:r>
              <a:rPr lang="pl-PL" sz="4400" dirty="0" smtClean="0"/>
              <a:t>Rzeczywista wysokość-</a:t>
            </a:r>
            <a:endParaRPr lang="pl-PL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0"/>
            <a:ext cx="8229600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4800" dirty="0" smtClean="0"/>
              <a:t>Koordynator:</a:t>
            </a:r>
          </a:p>
          <a:p>
            <a:pPr>
              <a:buNone/>
            </a:pPr>
            <a:r>
              <a:rPr lang="pl-PL" sz="4800" dirty="0" smtClean="0"/>
              <a:t>-Sebastian Nowicki</a:t>
            </a:r>
          </a:p>
          <a:p>
            <a:pPr>
              <a:buNone/>
            </a:pPr>
            <a:r>
              <a:rPr lang="pl-PL" sz="4800" dirty="0" smtClean="0"/>
              <a:t>Wykonawcy:</a:t>
            </a:r>
          </a:p>
          <a:p>
            <a:pPr>
              <a:buNone/>
            </a:pPr>
            <a:r>
              <a:rPr lang="pl-PL" sz="4800" dirty="0" smtClean="0"/>
              <a:t>-Piotr Konopka</a:t>
            </a:r>
          </a:p>
          <a:p>
            <a:pPr>
              <a:buNone/>
            </a:pPr>
            <a:r>
              <a:rPr lang="pl-PL" sz="4800" dirty="0" smtClean="0"/>
              <a:t>-Łukasz Marczok </a:t>
            </a:r>
          </a:p>
          <a:p>
            <a:pPr>
              <a:buNone/>
            </a:pPr>
            <a:r>
              <a:rPr lang="pl-PL" sz="4800" dirty="0" smtClean="0"/>
              <a:t>-Michał </a:t>
            </a:r>
            <a:r>
              <a:rPr lang="pl-PL" sz="4800" dirty="0" err="1" smtClean="0"/>
              <a:t>Szkliniarz</a:t>
            </a:r>
            <a:r>
              <a:rPr lang="pl-PL" sz="4800" dirty="0" smtClean="0"/>
              <a:t> </a:t>
            </a:r>
          </a:p>
          <a:p>
            <a:pPr>
              <a:buNone/>
            </a:pPr>
            <a:r>
              <a:rPr lang="pl-PL" sz="4800" dirty="0" smtClean="0"/>
              <a:t>Muzyka:</a:t>
            </a:r>
            <a:r>
              <a:rPr lang="en-US" sz="4800" dirty="0" smtClean="0"/>
              <a:t>The </a:t>
            </a:r>
            <a:r>
              <a:rPr lang="en-US" sz="4800" dirty="0" err="1" smtClean="0"/>
              <a:t>Witcher</a:t>
            </a:r>
            <a:r>
              <a:rPr lang="en-US" sz="4800" dirty="0" smtClean="0"/>
              <a:t> 3 Wild Hunt Soundtrack</a:t>
            </a:r>
            <a:r>
              <a:rPr lang="pl-PL" sz="4800" dirty="0" smtClean="0"/>
              <a:t>- </a:t>
            </a:r>
            <a:r>
              <a:rPr lang="pl-PL" sz="4800" dirty="0" err="1" smtClean="0"/>
              <a:t>Hunt</a:t>
            </a:r>
            <a:r>
              <a:rPr lang="pl-PL" sz="4800" dirty="0" smtClean="0"/>
              <a:t> </a:t>
            </a:r>
            <a:r>
              <a:rPr lang="pl-PL" sz="4800" dirty="0" err="1" smtClean="0"/>
              <a:t>or</a:t>
            </a:r>
            <a:r>
              <a:rPr lang="pl-PL" sz="4800" dirty="0" smtClean="0"/>
              <a:t> Be </a:t>
            </a:r>
            <a:r>
              <a:rPr lang="pl-PL" sz="4800" dirty="0" err="1" smtClean="0"/>
              <a:t>Hunted</a:t>
            </a:r>
            <a:endParaRPr lang="pl-PL" sz="4800" dirty="0" smtClean="0"/>
          </a:p>
          <a:p>
            <a:pPr>
              <a:buNone/>
            </a:pP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3888432" cy="1143000"/>
          </a:xfrm>
        </p:spPr>
        <p:txBody>
          <a:bodyPr>
            <a:noAutofit/>
          </a:bodyPr>
          <a:lstStyle/>
          <a:p>
            <a:r>
              <a:rPr lang="pl-PL" sz="8000" dirty="0" smtClean="0"/>
              <a:t>Definicja 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 " Jeśli dwa trójkąty prostokątne mają ten sam kąt ostry, to stosunek odpowiednich boków jest równy".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>
            <a:off x="1115616" y="0"/>
            <a:ext cx="4176464" cy="270892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3568" y="98072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a</a:t>
            </a:r>
            <a:endParaRPr lang="pl-PL" sz="4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67744" y="263691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b</a:t>
            </a:r>
            <a:endParaRPr lang="pl-PL" sz="4400" dirty="0"/>
          </a:p>
        </p:txBody>
      </p:sp>
      <p:sp>
        <p:nvSpPr>
          <p:cNvPr id="8" name="Łuk 7"/>
          <p:cNvSpPr/>
          <p:nvPr/>
        </p:nvSpPr>
        <p:spPr>
          <a:xfrm rot="14373893">
            <a:off x="4164536" y="2085433"/>
            <a:ext cx="914400" cy="914400"/>
          </a:xfrm>
          <a:prstGeom prst="arc">
            <a:avLst>
              <a:gd name="adj1" fmla="val 16787794"/>
              <a:gd name="adj2" fmla="val 2154132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355976" y="213285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α</a:t>
            </a:r>
            <a:endParaRPr lang="pl-PL" sz="3600" dirty="0"/>
          </a:p>
        </p:txBody>
      </p:sp>
      <p:sp>
        <p:nvSpPr>
          <p:cNvPr id="10" name="Trójkąt prostokątny 9"/>
          <p:cNvSpPr/>
          <p:nvPr/>
        </p:nvSpPr>
        <p:spPr>
          <a:xfrm>
            <a:off x="1115616" y="3140968"/>
            <a:ext cx="4176464" cy="270892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Łuk 10"/>
          <p:cNvSpPr/>
          <p:nvPr/>
        </p:nvSpPr>
        <p:spPr>
          <a:xfrm rot="14373893">
            <a:off x="4164536" y="5181777"/>
            <a:ext cx="914400" cy="914400"/>
          </a:xfrm>
          <a:prstGeom prst="arc">
            <a:avLst>
              <a:gd name="adj1" fmla="val 16468320"/>
              <a:gd name="adj2" fmla="val 2154132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427984" y="530120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</a:t>
            </a:r>
            <a:endParaRPr lang="pl-PL" sz="3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393305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c</a:t>
            </a:r>
            <a:endParaRPr lang="pl-PL" sz="4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699792" y="580526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d</a:t>
            </a:r>
            <a:endParaRPr lang="pl-PL" sz="4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508104" y="3501008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a        c</a:t>
            </a:r>
            <a:endParaRPr lang="pl-PL" sz="4800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5436096" y="414908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6804248" y="414908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5364088" y="40050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 b       d </a:t>
            </a:r>
            <a:endParaRPr lang="pl-PL" sz="48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6228184" y="364502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=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1043608" y="764704"/>
            <a:ext cx="7272808" cy="489654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/>
          <p:cNvCxnSpPr/>
          <p:nvPr/>
        </p:nvCxnSpPr>
        <p:spPr>
          <a:xfrm>
            <a:off x="4211960" y="292494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39552" y="263691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a</a:t>
            </a:r>
            <a:endParaRPr lang="pl-PL" sz="4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995936" y="558924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b</a:t>
            </a:r>
            <a:endParaRPr lang="pl-PL" sz="4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07904" y="371703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c</a:t>
            </a:r>
            <a:endParaRPr lang="pl-PL" sz="4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292080" y="501317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d</a:t>
            </a:r>
            <a:endParaRPr lang="pl-PL" sz="4400" dirty="0"/>
          </a:p>
        </p:txBody>
      </p:sp>
      <p:sp>
        <p:nvSpPr>
          <p:cNvPr id="19" name="Łuk 18"/>
          <p:cNvSpPr/>
          <p:nvPr/>
        </p:nvSpPr>
        <p:spPr>
          <a:xfrm rot="14373893">
            <a:off x="7116864" y="4893744"/>
            <a:ext cx="914400" cy="914400"/>
          </a:xfrm>
          <a:prstGeom prst="arc">
            <a:avLst>
              <a:gd name="adj1" fmla="val 15634342"/>
              <a:gd name="adj2" fmla="val 2112308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7236296" y="501317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Mierzymy szkołę  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9" name="Picture 5" descr="C:\Users\PIOTREK - PC\Desktop\projekt\IMG_8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381"/>
            <a:ext cx="4176464" cy="5568619"/>
          </a:xfrm>
          <a:prstGeom prst="rect">
            <a:avLst/>
          </a:prstGeom>
          <a:noFill/>
        </p:spPr>
      </p:pic>
      <p:pic>
        <p:nvPicPr>
          <p:cNvPr id="1030" name="Picture 6" descr="C:\Users\PIOTREK - PC\Desktop\projekt\IMG_8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5796136" cy="5157192"/>
          </a:xfrm>
          <a:prstGeom prst="rect">
            <a:avLst/>
          </a:prstGeom>
          <a:noFill/>
        </p:spPr>
      </p:pic>
      <p:cxnSp>
        <p:nvCxnSpPr>
          <p:cNvPr id="7" name="Łącznik prosty 6"/>
          <p:cNvCxnSpPr/>
          <p:nvPr/>
        </p:nvCxnSpPr>
        <p:spPr>
          <a:xfrm flipV="1">
            <a:off x="4716016" y="4293096"/>
            <a:ext cx="1440160" cy="108012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6228184" y="3356992"/>
            <a:ext cx="1080120" cy="86409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4788024" y="3429000"/>
            <a:ext cx="2520280" cy="19442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H="1" flipV="1">
            <a:off x="6156176" y="2996952"/>
            <a:ext cx="72008" cy="1224136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3779912" y="38610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70C0"/>
                </a:solidFill>
              </a:rPr>
              <a:t>4.60/3.90</a:t>
            </a: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4860032" y="299695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4"/>
                </a:solidFill>
              </a:rPr>
              <a:t>1.68</a:t>
            </a:r>
            <a:endParaRPr lang="pl-PL" sz="3200" dirty="0">
              <a:solidFill>
                <a:schemeClr val="accent4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6588224" y="285293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27/23.40</a:t>
            </a:r>
            <a:endParaRPr lang="pl-PL" sz="3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940152" y="43651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31.60/27.30</a:t>
            </a:r>
            <a:endParaRPr lang="pl-PL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/>
          <a:lstStyle/>
          <a:p>
            <a:r>
              <a:rPr lang="pl-PL" dirty="0" smtClean="0"/>
              <a:t>Pierwszy pomiar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PIOTREK - PC\Desktop\Bez tytuł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44824"/>
            <a:ext cx="9144001" cy="3938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8229600" cy="1143000"/>
          </a:xfrm>
        </p:spPr>
        <p:txBody>
          <a:bodyPr/>
          <a:lstStyle/>
          <a:p>
            <a:r>
              <a:rPr lang="pl-PL" dirty="0" smtClean="0"/>
              <a:t>Drugi pomiar</a:t>
            </a:r>
            <a:endParaRPr lang="pl-PL" dirty="0"/>
          </a:p>
        </p:txBody>
      </p:sp>
      <p:pic>
        <p:nvPicPr>
          <p:cNvPr id="4" name="Picture 2" descr="C:\Users\PIOTREK - PC\Desktop\pro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723255" cy="374441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860032" y="4437112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788024" y="43651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X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Porównanie wyników 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1 Wynik-11.76m</a:t>
            </a:r>
            <a:br>
              <a:rPr lang="pl-PL" sz="4400" dirty="0" smtClean="0"/>
            </a:br>
            <a:r>
              <a:rPr lang="pl-PL" sz="4400" dirty="0" smtClean="0"/>
              <a:t>2 Wynik-11.54m</a:t>
            </a:r>
            <a:br>
              <a:rPr lang="pl-PL" sz="4400" dirty="0" smtClean="0"/>
            </a:br>
            <a:r>
              <a:rPr lang="pl-PL" sz="4400" dirty="0" smtClean="0"/>
              <a:t>Średnia-11.65m</a:t>
            </a:r>
            <a:br>
              <a:rPr lang="pl-PL" sz="4400" dirty="0" smtClean="0"/>
            </a:br>
            <a:r>
              <a:rPr lang="pl-PL" sz="4400" dirty="0" smtClean="0"/>
              <a:t>Rzeczywista wysokość-</a:t>
            </a:r>
            <a:endParaRPr lang="pl-PL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r>
              <a:rPr lang="pl-PL" dirty="0" smtClean="0"/>
              <a:t>Mierzymy sale gimnastyczną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C:\Users\PIOTREK - PC\Desktop\projekt\IMG_8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42745"/>
            <a:ext cx="7272808" cy="545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108</Words>
  <Application>Microsoft Office PowerPoint</Application>
  <PresentationFormat>Pokaz na ekranie (4:3)</PresentationFormat>
  <Paragraphs>55</Paragraphs>
  <Slides>18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Przepływ</vt:lpstr>
      <vt:lpstr>Wykorzystujemy trójkąty prostokątne podobne </vt:lpstr>
      <vt:lpstr>Definicja </vt:lpstr>
      <vt:lpstr>Slajd 3</vt:lpstr>
      <vt:lpstr>Slajd 4</vt:lpstr>
      <vt:lpstr>Mierzymy szkołę  </vt:lpstr>
      <vt:lpstr>Pierwszy pomiar </vt:lpstr>
      <vt:lpstr>Drugi pomiar</vt:lpstr>
      <vt:lpstr>Porównanie wyników </vt:lpstr>
      <vt:lpstr>Mierzymy sale gimnastyczną </vt:lpstr>
      <vt:lpstr>Mierzymy sale gimnastyczną </vt:lpstr>
      <vt:lpstr>Pierwszy pomiar Sali gimnastycznej</vt:lpstr>
      <vt:lpstr>Drugi pomiar Sali gimnastycznej </vt:lpstr>
      <vt:lpstr>Porównanie wyników</vt:lpstr>
      <vt:lpstr>Mierzymy wysokość kościoła </vt:lpstr>
      <vt:lpstr>Pierwszy pomiar </vt:lpstr>
      <vt:lpstr>Drugi pomiar</vt:lpstr>
      <vt:lpstr>Porównanie wyników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Wykorzystujemy trójkąty prostokątne podobne</dc:title>
  <dc:creator>PIOTREK - PC</dc:creator>
  <cp:lastModifiedBy>PIOTREK - PC</cp:lastModifiedBy>
  <cp:revision>35</cp:revision>
  <dcterms:created xsi:type="dcterms:W3CDTF">2015-05-22T10:30:32Z</dcterms:created>
  <dcterms:modified xsi:type="dcterms:W3CDTF">2015-09-03T14:46:52Z</dcterms:modified>
</cp:coreProperties>
</file>