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63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23AF7B-A68E-432F-93C8-A70E796BF570}" type="datetimeFigureOut">
              <a:rPr lang="pl-PL" smtClean="0"/>
              <a:pPr/>
              <a:t>2016-06-22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0852B1-DF6F-46E4-A949-56C5442121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0"/>
          </a:xfrm>
        </p:spPr>
        <p:txBody>
          <a:bodyPr/>
          <a:lstStyle/>
          <a:p>
            <a:pPr marL="182880" indent="0">
              <a:buNone/>
            </a:pPr>
            <a:r>
              <a:rPr lang="pl-PL" dirty="0" smtClean="0"/>
              <a:t>PROJEKT GIMNAZJALNY 2015/16 </a:t>
            </a:r>
            <a:br>
              <a:rPr lang="pl-PL" dirty="0" smtClean="0"/>
            </a:br>
            <a:r>
              <a:rPr lang="pl-PL" dirty="0" smtClean="0"/>
              <a:t>RELIGIA</a:t>
            </a:r>
            <a:endParaRPr lang="pl-PL" dirty="0"/>
          </a:p>
        </p:txBody>
      </p:sp>
      <p:pic>
        <p:nvPicPr>
          <p:cNvPr id="1026" name="Picture 2" descr="C:\Users\Dawidav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4175">
            <a:off x="3636703" y="3250919"/>
            <a:ext cx="52193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13" y="0"/>
            <a:ext cx="893041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KAPLICZKA W MIEDARACH NA CMENTARZU.</a:t>
            </a:r>
            <a:endParaRPr lang="pl-PL" dirty="0"/>
          </a:p>
        </p:txBody>
      </p:sp>
      <p:pic>
        <p:nvPicPr>
          <p:cNvPr id="4098" name="Picture 2" descr="C:\Users\Dawidav\Desktop\12647771_600476286766669_10373582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36205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168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9" y="21851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KRZYŻ W MIEDARACH NA CMENTARZU </a:t>
            </a:r>
            <a:endParaRPr lang="pl-PL" dirty="0"/>
          </a:p>
        </p:txBody>
      </p:sp>
      <p:pic>
        <p:nvPicPr>
          <p:cNvPr id="5122" name="Picture 2" descr="C:\Users\Dawidav\Desktop\12648005_600476263433338_18335119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58000" cy="539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3732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KAPLICZKA W LARYSZOWIE.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4644008" cy="5445224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Zamiast kościoła mają okazałą kapliczkę powstałą już w 1865r. Kaplica poświęcona jest NMP Królowej Aniołów. Odpust obchodzony jest w pierwszą niedzielę </a:t>
            </a:r>
            <a:r>
              <a:rPr lang="pl-PL" dirty="0" smtClean="0"/>
              <a:t>sierpnia.</a:t>
            </a:r>
            <a:endParaRPr lang="pl-PL" dirty="0"/>
          </a:p>
        </p:txBody>
      </p:sp>
      <p:pic>
        <p:nvPicPr>
          <p:cNvPr id="6146" name="Picture 2" descr="C:\Users\Dawidav\Desktop\Kaplicz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3331"/>
            <a:ext cx="2520280" cy="32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widav\Desktop\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827588" cy="7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213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WILKOWICE UL.3-MAJA.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4536504" cy="544522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Dawidav\Desktop\13454145_660318400782457_3639354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22176"/>
            <a:ext cx="5715000" cy="60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153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ZAKOŃCZENIE.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208912" cy="52029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200" dirty="0" smtClean="0"/>
              <a:t>Wykonanie; </a:t>
            </a:r>
          </a:p>
          <a:p>
            <a:pPr marL="45720" indent="0">
              <a:buNone/>
            </a:pPr>
            <a:r>
              <a:rPr lang="pl-PL" sz="3200" dirty="0" smtClean="0"/>
              <a:t>-Magdalena Wojtera </a:t>
            </a:r>
          </a:p>
          <a:p>
            <a:pPr marL="45720" indent="0">
              <a:buNone/>
            </a:pPr>
            <a:r>
              <a:rPr lang="pl-PL" sz="3200" dirty="0" smtClean="0"/>
              <a:t>-Wiktoria Baron</a:t>
            </a:r>
          </a:p>
          <a:p>
            <a:pPr marL="45720" indent="0">
              <a:buNone/>
            </a:pPr>
            <a:r>
              <a:rPr lang="pl-PL" sz="3200" dirty="0" smtClean="0"/>
              <a:t>-Karolina Gajewska </a:t>
            </a:r>
          </a:p>
          <a:p>
            <a:pPr marL="45720" indent="0">
              <a:buNone/>
            </a:pPr>
            <a:endParaRPr lang="pl-PL" sz="3200" dirty="0"/>
          </a:p>
          <a:p>
            <a:pPr marL="45720" indent="0">
              <a:buNone/>
            </a:pPr>
            <a:r>
              <a:rPr lang="pl-PL" sz="3200" dirty="0" smtClean="0"/>
              <a:t>Opiekun; </a:t>
            </a:r>
          </a:p>
          <a:p>
            <a:pPr marL="45720" indent="0">
              <a:buNone/>
            </a:pPr>
            <a:r>
              <a:rPr lang="pl-PL" sz="3200" dirty="0" smtClean="0"/>
              <a:t>-p. Katarzyna </a:t>
            </a:r>
            <a:r>
              <a:rPr lang="pl-PL" sz="3200" dirty="0" err="1" smtClean="0"/>
              <a:t>Rode</a:t>
            </a:r>
            <a:r>
              <a:rPr lang="pl-PL" sz="3200" dirty="0" smtClean="0"/>
              <a:t> </a:t>
            </a:r>
          </a:p>
          <a:p>
            <a:pPr marL="45720" indent="0">
              <a:buNone/>
            </a:pPr>
            <a:r>
              <a:rPr lang="pl-PL" sz="3600" dirty="0" smtClean="0"/>
              <a:t>Dziękujemy za uwagę! </a:t>
            </a:r>
            <a:r>
              <a:rPr lang="pl-PL" sz="3600" dirty="0" smtClean="0">
                <a:sym typeface="Wingdings" panose="05000000000000000000" pitchFamily="2" charset="2"/>
              </a:rPr>
              <a:t>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10750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226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8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3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218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KAPLICZKI ORAZ KRZYŻE PRZYDROŻNE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416824" cy="446449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pl-PL" sz="2926" dirty="0" smtClean="0"/>
              <a:t>Kapliczki są obiektem kultu religijnego. Owe kapliczki stoją przy naszych ulicach, drogach i rozdrożach, na górkach, a czasem nawet w lasach. Są wykonane z drewna lub murowanego domku. Przydrożne kapliczki są budowane jako wotum podziękowanie Panu Bogu za wysłuchane prośby. Ludność miejscowa zazwyczaj bardzo dba o przydrożne kapliczki, bądź krzyże, np. stroi się kwiatami. Najbardziej jest to widoczne w maju, czerwcu i październiku. Odprawia się przy nich </a:t>
            </a:r>
            <a:r>
              <a:rPr lang="pl-PL" sz="2926" dirty="0"/>
              <a:t>N</a:t>
            </a:r>
            <a:r>
              <a:rPr lang="pl-PL" sz="2926" dirty="0" smtClean="0"/>
              <a:t>abożeństwa majowe lub odmawia się różaniec.</a:t>
            </a:r>
            <a:endParaRPr lang="pl-PL" sz="2926" dirty="0"/>
          </a:p>
        </p:txBody>
      </p:sp>
    </p:spTree>
    <p:extLst>
      <p:ext uri="{BB962C8B-B14F-4D97-AF65-F5344CB8AC3E}">
        <p14:creationId xmlns:p14="http://schemas.microsoft.com/office/powerpoint/2010/main" xmlns="" val="2790758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94421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KAPLICZKA W ZBROSŁAWICACH. UL. WOLNOŚCI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2420888"/>
            <a:ext cx="4320480" cy="4320480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Kapliczka poświęcona dla św. Jana </a:t>
            </a:r>
            <a:r>
              <a:rPr lang="pl-PL" dirty="0" err="1" smtClean="0"/>
              <a:t>Nepomucyna</a:t>
            </a:r>
            <a:r>
              <a:rPr lang="pl-PL" dirty="0" smtClean="0"/>
              <a:t>. Jan </a:t>
            </a:r>
            <a:r>
              <a:rPr lang="pl-PL" dirty="0" err="1" smtClean="0"/>
              <a:t>Nepomucyn</a:t>
            </a:r>
            <a:r>
              <a:rPr lang="pl-PL" dirty="0" smtClean="0"/>
              <a:t> jest stróżem rzek, został utopiony. Kapliczka została wybudowana w 1898 roku. Opiekunem tej kapliczki jest p</a:t>
            </a:r>
            <a:r>
              <a:rPr lang="pl-PL" dirty="0"/>
              <a:t>. </a:t>
            </a:r>
            <a:r>
              <a:rPr lang="pl-PL" dirty="0" smtClean="0"/>
              <a:t>Müller.</a:t>
            </a:r>
            <a:endParaRPr lang="pl-PL" dirty="0"/>
          </a:p>
        </p:txBody>
      </p:sp>
      <p:pic>
        <p:nvPicPr>
          <p:cNvPr id="2050" name="Picture 2" descr="C:\Users\Dawidav\Desktop\13227919_1705276569742466_14630390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120" y="2313887"/>
            <a:ext cx="446449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293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KAPLICZKA DLA JANA PAWŁA II. UL. CMENTARNA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2132856"/>
            <a:ext cx="3528392" cy="4248472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Krzyż poświęcony Janowi Pawłowi II Papieżowi w roku jego śmierci~2005. </a:t>
            </a:r>
            <a:endParaRPr lang="pl-PL" dirty="0"/>
          </a:p>
        </p:txBody>
      </p:sp>
      <p:pic>
        <p:nvPicPr>
          <p:cNvPr id="3074" name="Picture 2" descr="C:\Users\Dawidav\Desktop\12650696_1664794853790638_13572699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16193"/>
            <a:ext cx="4536504" cy="5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323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991"/>
            <a:ext cx="7920880" cy="220486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KAPLICZKA  DLA MIESZKAŃCÓW ZBROSŁAWIC UL. TRAUGUTTA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2348880"/>
            <a:ext cx="4968552" cy="388843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Dawidav\Desktop\12626168_599971686817129_7848816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920880" cy="47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279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5121"/>
            <a:ext cx="8496944" cy="1963719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 smtClean="0"/>
              <a:t>Kamieniec. Kaplica obok Zamku. Ośrodek rehabilitacyjny.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-108520" y="2060848"/>
            <a:ext cx="5616624" cy="4797152"/>
          </a:xfrm>
        </p:spPr>
        <p:txBody>
          <a:bodyPr/>
          <a:lstStyle/>
          <a:p>
            <a:pPr marL="45720" indent="0" algn="ctr">
              <a:buNone/>
            </a:pPr>
            <a:r>
              <a:rPr lang="pl-PL" dirty="0" smtClean="0"/>
              <a:t>Kamieniec ul. Gliwicka 3. Kamieniecka </a:t>
            </a:r>
            <a:r>
              <a:rPr lang="pl-PL" dirty="0"/>
              <a:t>kaplica pałacowa stanowi element przepięknego XVIII-wiecznego założenia pałacowego </a:t>
            </a:r>
            <a:r>
              <a:rPr lang="pl-PL" dirty="0" err="1"/>
              <a:t>Loewenckronów</a:t>
            </a:r>
            <a:r>
              <a:rPr lang="pl-PL" dirty="0"/>
              <a:t>. Została ona jednak wzniesiona dużo później, niż pierwotne zabudowania, powstała bowiem w czasie ostatniej w historii przebudowy zespołu w 1910 r., kiedy właścicielem dóbr kamienieckich był hrabia </a:t>
            </a:r>
            <a:r>
              <a:rPr lang="pl-PL" dirty="0" err="1"/>
              <a:t>Stoolberg</a:t>
            </a:r>
            <a:r>
              <a:rPr lang="pl-PL" dirty="0"/>
              <a:t>.</a:t>
            </a:r>
          </a:p>
        </p:txBody>
      </p:sp>
      <p:pic>
        <p:nvPicPr>
          <p:cNvPr id="1026" name="Picture 2" descr="C:\Users\Dawidav\Desktop\900x600_kamieniec_kaplica_palacow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01169"/>
            <a:ext cx="4377607" cy="46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2036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631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Kamieniec, pola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5874149" cy="5589240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Samotne drzewo na rozstaju polnych dróg pośród rozciągających się aż po horyzont żółciejących połaci kwitnącego rzepaku jakby zaprasza do odpoczynku w swoim cieniu zbłąkanego tu z niewiadomej przyczyny piechura. Ale od niedawna wyrastająca pod nim niepozorna, wykonana z betonu i kamienia kapliczka, zamiast usiąść, każe raczej przyklęknąć. Drogą, po której zwykle z głośnym warkotem poruszają się rozmaite maszyny </a:t>
            </a:r>
            <a:r>
              <a:rPr lang="pl-PL" dirty="0" smtClean="0"/>
              <a:t>rolnicze.</a:t>
            </a:r>
            <a:endParaRPr lang="pl-PL" dirty="0"/>
          </a:p>
        </p:txBody>
      </p:sp>
      <p:pic>
        <p:nvPicPr>
          <p:cNvPr id="1026" name="Picture 2" descr="C:\Users\Dawidav\Desktop\040792_gl21s01_kapliczka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9856">
            <a:off x="5860346" y="1907495"/>
            <a:ext cx="4999741" cy="39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6931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67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MIEDARY UL. MOKRA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-108520" y="1268760"/>
            <a:ext cx="5832648" cy="5589240"/>
          </a:xfrm>
        </p:spPr>
        <p:txBody>
          <a:bodyPr/>
          <a:lstStyle/>
          <a:p>
            <a:pPr marL="45720" indent="0">
              <a:buNone/>
            </a:pPr>
            <a:endParaRPr lang="pl-PL" dirty="0"/>
          </a:p>
        </p:txBody>
      </p:sp>
      <p:pic>
        <p:nvPicPr>
          <p:cNvPr id="2050" name="Picture 2" descr="C:\Users\Dawidav\Desktop\13318841_654739988006965_12419428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715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8462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MIEDARY UL.1-MAJA.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-239641" y="967036"/>
            <a:ext cx="5388774" cy="5760640"/>
          </a:xfrm>
        </p:spPr>
        <p:txBody>
          <a:bodyPr/>
          <a:lstStyle/>
          <a:p>
            <a:pPr marL="45720" indent="0" algn="ctr">
              <a:buNone/>
            </a:pPr>
            <a:r>
              <a:rPr lang="pl-PL" dirty="0" smtClean="0"/>
              <a:t>Kapliczka znajduję się w Miedarach przy ul. 1-Maja. Została odnowiona przez p. Lipińskiego. </a:t>
            </a:r>
            <a:endParaRPr lang="pl-PL" dirty="0"/>
          </a:p>
        </p:txBody>
      </p:sp>
      <p:pic>
        <p:nvPicPr>
          <p:cNvPr id="3074" name="Picture 2" descr="C:\Users\Dawidav\Desktop\13382077_1791204667783625_13172556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3109">
            <a:off x="4669851" y="1399838"/>
            <a:ext cx="493911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796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</TotalTime>
  <Words>379</Words>
  <Application>Microsoft Office PowerPoint</Application>
  <PresentationFormat>Pokaz na ekranie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Aerodynamiczny</vt:lpstr>
      <vt:lpstr>PROJEKT GIMNAZJALNY 2015/16  RELIGIA</vt:lpstr>
      <vt:lpstr>KAPLICZKI ORAZ KRZYŻE PRZYDROŻNE</vt:lpstr>
      <vt:lpstr>KAPLICZKA W ZBROSŁAWICACH. UL. WOLNOŚCI</vt:lpstr>
      <vt:lpstr>KAPLICZKA DLA JANA PAWŁA II. UL. CMENTARNA</vt:lpstr>
      <vt:lpstr>KAPLICZKA  DLA MIESZKAŃCÓW ZBROSŁAWIC UL. TRAUGUTTA</vt:lpstr>
      <vt:lpstr>Kamieniec. Kaplica obok Zamku. Ośrodek rehabilitacyjny.</vt:lpstr>
      <vt:lpstr>Kamieniec, pola</vt:lpstr>
      <vt:lpstr>MIEDARY UL. MOKRA</vt:lpstr>
      <vt:lpstr>MIEDARY UL.1-MAJA.</vt:lpstr>
      <vt:lpstr>KAPLICZKA W MIEDARACH NA CMENTARZU.</vt:lpstr>
      <vt:lpstr>KRZYŻ W MIEDARACH NA CMENTARZU </vt:lpstr>
      <vt:lpstr>KAPLICZKA W LARYSZOWIE.</vt:lpstr>
      <vt:lpstr>WILKOWICE UL.3-MAJA.</vt:lpstr>
      <vt:lpstr>ZAKOŃCZENIE.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GIMNAZJALNY 2015/16  RELIGIA</dc:title>
  <dc:creator>Dawidav</dc:creator>
  <cp:lastModifiedBy>Dyrektor</cp:lastModifiedBy>
  <cp:revision>22</cp:revision>
  <dcterms:created xsi:type="dcterms:W3CDTF">2016-05-14T13:54:31Z</dcterms:created>
  <dcterms:modified xsi:type="dcterms:W3CDTF">2016-06-22T07:59:17Z</dcterms:modified>
</cp:coreProperties>
</file>