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674733"/>
            <a:ext cx="8520600" cy="27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4492300"/>
            <a:ext cx="8520600" cy="1709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_AND_BODY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869796"/>
            <a:ext cx="8222100" cy="111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5204762"/>
            <a:ext cx="9144000" cy="1653192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639966"/>
            <a:ext cx="3999900" cy="445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639966"/>
            <a:ext cx="3999900" cy="445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6"/>
            <a:ext cx="3045625" cy="2707359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534800"/>
            <a:ext cx="4045200" cy="2085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3692001"/>
            <a:ext cx="4045200" cy="1692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5640766"/>
            <a:ext cx="5998800" cy="798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6201586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           </a:t>
            </a:r>
            <a:r>
              <a:rPr lang="en-US" sz="4800"/>
              <a:t>  Projekt gimnazjalny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4423" y="1878200"/>
            <a:ext cx="4293825" cy="375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0" y="175175"/>
            <a:ext cx="6616800" cy="549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Albert Einstein powiedział kiedyś: „procent składany to ósmy cud świata. ci, którzy go rozumieją, zarabiają na nim. Ci, którzy nie rozumieją, muszą go spłacić”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7999" y="0"/>
            <a:ext cx="2286000" cy="2860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/>
              <a:t>Lokata Deutschebank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5% na rok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Pan Ignacy,pan Rafał i pani Zosia potrafili ze swoich zarobków zaoszczędzić 40 tysięcy złotych 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 Ignacy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Pan ignacy nie używa lokaty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-na cały rok zarabia 40’000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-przez 5 lat zarobi 200’000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-przez 10 lat zarobi 400’000 zł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 Rafał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/>
              <a:t>Pan Rafał używa lokaty tylko, że odsetki, które zarabia zabiera z konta bankowego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-na cały rok zarabia 42’000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-na 5 lat zarabia 210’000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-na 10 lat zarabia 420’000 zł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Pani Zosia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/>
              <a:t>Pani Zosia używa lokaty i odsetki, które dzięki jej zarabia zostawia na koncie bankowym.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-na 1 rok zarabia 42’000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-przez 5 lat zarabia 223’456 zł</a:t>
            </a:r>
          </a:p>
          <a:p>
            <a:pPr lvl="0">
              <a:spcBef>
                <a:spcPts val="0"/>
              </a:spcBef>
              <a:buNone/>
            </a:pPr>
            <a:r>
              <a:rPr lang="en-US" sz="3600"/>
              <a:t>przez 10 lat zarabia 506’214 zł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77436" l="0" r="11119" t="0"/>
          <a:stretch/>
        </p:blipFill>
        <p:spPr>
          <a:xfrm>
            <a:off x="-954650" y="263152"/>
            <a:ext cx="12813574" cy="5016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546666"/>
            <a:ext cx="8520600" cy="81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latin typeface="Times New Roman"/>
                <a:ea typeface="Times New Roman"/>
                <a:cs typeface="Times New Roman"/>
                <a:sym typeface="Times New Roman"/>
              </a:rPr>
              <a:t>Procent składany – sposób oprocentowania wkładu pieniężnego polegający na tym, że odsetki za dany okres oprocentowania są doliczane do wkładu i w ten sposób „składają się” na zysk wypracowywany w okresie następnym.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