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7" r:id="rId10"/>
    <p:sldId id="268" r:id="rId11"/>
    <p:sldId id="269" r:id="rId12"/>
    <p:sldId id="270" r:id="rId13"/>
    <p:sldId id="271" r:id="rId14"/>
    <p:sldId id="264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46" autoAdjust="0"/>
    <p:restoredTop sz="94660"/>
  </p:normalViewPr>
  <p:slideViewPr>
    <p:cSldViewPr>
      <p:cViewPr varScale="1">
        <p:scale>
          <a:sx n="69" d="100"/>
          <a:sy n="69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F2CF4-06BE-4F7A-8140-39512C3CAD4A}" type="datetimeFigureOut">
              <a:rPr lang="pl-PL" smtClean="0"/>
              <a:t>2013-06-16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2C3F9-0DE5-40B5-9CA0-32BC19D21F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1512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1439-5B4A-43F0-85B6-CD3DE2E4C2ED}" type="datetimeFigureOut">
              <a:rPr lang="pl-PL" smtClean="0"/>
              <a:t>2013-06-16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677E-5342-4E69-A6B8-AFF5E5FDF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3507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1439-5B4A-43F0-85B6-CD3DE2E4C2ED}" type="datetimeFigureOut">
              <a:rPr lang="pl-PL" smtClean="0"/>
              <a:t>2013-06-16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677E-5342-4E69-A6B8-AFF5E5FDF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6858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1439-5B4A-43F0-85B6-CD3DE2E4C2ED}" type="datetimeFigureOut">
              <a:rPr lang="pl-PL" smtClean="0"/>
              <a:t>2013-06-16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677E-5342-4E69-A6B8-AFF5E5FDF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7219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1439-5B4A-43F0-85B6-CD3DE2E4C2ED}" type="datetimeFigureOut">
              <a:rPr lang="pl-PL" smtClean="0"/>
              <a:t>2013-06-16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677E-5342-4E69-A6B8-AFF5E5FDF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8671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1439-5B4A-43F0-85B6-CD3DE2E4C2ED}" type="datetimeFigureOut">
              <a:rPr lang="pl-PL" smtClean="0"/>
              <a:t>2013-06-16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677E-5342-4E69-A6B8-AFF5E5FDF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1508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1439-5B4A-43F0-85B6-CD3DE2E4C2ED}" type="datetimeFigureOut">
              <a:rPr lang="pl-PL" smtClean="0"/>
              <a:t>2013-06-16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677E-5342-4E69-A6B8-AFF5E5FDF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1537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1439-5B4A-43F0-85B6-CD3DE2E4C2ED}" type="datetimeFigureOut">
              <a:rPr lang="pl-PL" smtClean="0"/>
              <a:t>2013-06-16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677E-5342-4E69-A6B8-AFF5E5FDF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5714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1439-5B4A-43F0-85B6-CD3DE2E4C2ED}" type="datetimeFigureOut">
              <a:rPr lang="pl-PL" smtClean="0"/>
              <a:t>2013-06-16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677E-5342-4E69-A6B8-AFF5E5FDF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5241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1439-5B4A-43F0-85B6-CD3DE2E4C2ED}" type="datetimeFigureOut">
              <a:rPr lang="pl-PL" smtClean="0"/>
              <a:t>2013-06-16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677E-5342-4E69-A6B8-AFF5E5FDF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8685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1439-5B4A-43F0-85B6-CD3DE2E4C2ED}" type="datetimeFigureOut">
              <a:rPr lang="pl-PL" smtClean="0"/>
              <a:t>2013-06-16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677E-5342-4E69-A6B8-AFF5E5FDF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7568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1439-5B4A-43F0-85B6-CD3DE2E4C2ED}" type="datetimeFigureOut">
              <a:rPr lang="pl-PL" smtClean="0"/>
              <a:t>2013-06-16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677E-5342-4E69-A6B8-AFF5E5FDF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009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91439-5B4A-43F0-85B6-CD3DE2E4C2ED}" type="datetimeFigureOut">
              <a:rPr lang="pl-PL" smtClean="0"/>
              <a:t>2013-06-16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1677E-5342-4E69-A6B8-AFF5E5FDF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3975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71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55576" y="1361015"/>
            <a:ext cx="7668344" cy="3785652"/>
          </a:xfrm>
          <a:prstGeom prst="rect">
            <a:avLst/>
          </a:prstGeom>
          <a:noFill/>
        </p:spPr>
        <p:txBody>
          <a:bodyPr wrap="square" rtlCol="0">
            <a:prstTxWarp prst="textCanDown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pl-PL" sz="8000" b="1" dirty="0" smtClean="0">
                <a:ln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ROZWIĄZYWANIE RÓWNAŃ Z UŁAMKAMI</a:t>
            </a:r>
            <a:endParaRPr lang="pl-PL" sz="8000" b="1" dirty="0">
              <a:ln>
                <a:solidFill>
                  <a:srgbClr val="002060"/>
                </a:solidFill>
                <a:prstDash val="solid"/>
              </a:ln>
              <a:solidFill>
                <a:srgbClr val="7030A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1262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-396552" y="1135469"/>
            <a:ext cx="9721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0,02x – 2 = 0,2x – 0,2 / ∙ 100</a:t>
            </a:r>
            <a:endParaRPr lang="pl-PL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467544" y="3060249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cap="all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CO DAJE NAM  : </a:t>
            </a:r>
            <a:endParaRPr lang="pl-PL" sz="3200" b="1" cap="all" dirty="0">
              <a:ln w="9000" cmpd="sng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899592" y="4464485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2x – 200 = 20x - 20 </a:t>
            </a:r>
            <a:endParaRPr lang="pl-PL" sz="54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6102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83568" y="746701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Przenosimy niewiadome na lewo a wiadome na PRAWO : </a:t>
            </a:r>
            <a:endParaRPr lang="pl-PL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863588" y="2145050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2x -20x = - 20 + 200 </a:t>
            </a:r>
            <a:endParaRPr lang="pl-PL" sz="4000" b="1" dirty="0">
              <a:ln w="9000" cmpd="sng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58238" y="3337828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 po wyliczeniu daje nam : </a:t>
            </a:r>
            <a:endParaRPr lang="pl-PL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863588" y="4521314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-18x = 180</a:t>
            </a:r>
            <a:endParaRPr lang="pl-PL" sz="4000" b="1" dirty="0">
              <a:ln w="9000" cmpd="sng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1454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1115616" y="980728"/>
            <a:ext cx="66967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Dzielimy obie strony przez niewiadomą, czyli przez – 18 : </a:t>
            </a:r>
          </a:p>
          <a:p>
            <a:pPr algn="ctr"/>
            <a:endParaRPr lang="pl-PL" sz="32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115616" y="3212976"/>
            <a:ext cx="698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-18x = 180 /: (- 18)</a:t>
            </a:r>
          </a:p>
          <a:p>
            <a:pPr algn="ctr"/>
            <a:r>
              <a:rPr lang="pl-PL" sz="4800" b="1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x = -10</a:t>
            </a:r>
            <a:endParaRPr lang="pl-PL" sz="4800" b="1" dirty="0">
              <a:ln w="9000" cmpd="sng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2940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619672" y="1268760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Ostatecznym wynikiem jest :</a:t>
            </a:r>
            <a:endParaRPr lang="pl-PL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763688" y="3151458"/>
            <a:ext cx="5616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b="1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x</a:t>
            </a:r>
            <a:r>
              <a:rPr lang="pl-PL" sz="5400" b="1" cap="all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= -10</a:t>
            </a:r>
            <a:endParaRPr lang="pl-PL" sz="5400" b="1" cap="all" dirty="0">
              <a:ln w="9000" cmpd="sng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4745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403648" y="825635"/>
            <a:ext cx="64807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Wykonała</a:t>
            </a:r>
          </a:p>
          <a:p>
            <a:pPr algn="ctr"/>
            <a:r>
              <a:rPr lang="pl-PL" sz="7200" b="1" cap="all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Beata Gowin</a:t>
            </a:r>
            <a:endParaRPr lang="pl-PL" sz="7200" b="1" cap="all" dirty="0">
              <a:ln w="9000" cmpd="sng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pole tekstowe 3"/>
          <p:cNvSpPr txBox="1"/>
          <p:nvPr/>
        </p:nvSpPr>
        <p:spPr>
          <a:xfrm rot="19717556">
            <a:off x="3826523" y="2737714"/>
            <a:ext cx="482453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9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></a:t>
            </a:r>
            <a:endParaRPr lang="pl-PL" sz="19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4734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259632" y="404664"/>
            <a:ext cx="66967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cap="all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1. Równanie z ułamkami zwykłymi :</a:t>
            </a:r>
            <a:endParaRPr lang="pl-PL" sz="4000" b="1" cap="all" dirty="0">
              <a:ln w="9000" cmpd="sng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pole tekstowe 2"/>
              <p:cNvSpPr txBox="1"/>
              <p:nvPr/>
            </p:nvSpPr>
            <p:spPr>
              <a:xfrm>
                <a:off x="1012807" y="2533537"/>
                <a:ext cx="7375617" cy="1826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l-PL" sz="6000" b="1" i="1" cap="all" smtClean="0">
                              <a:ln w="9000" cmpd="sng">
                                <a:solidFill>
                                  <a:schemeClr val="accent4">
                                    <a:shade val="50000"/>
                                    <a:satMod val="12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4">
                                      <a:shade val="20000"/>
                                      <a:satMod val="245000"/>
                                    </a:schemeClr>
                                  </a:gs>
                                  <a:gs pos="43000">
                                    <a:schemeClr val="accent4">
                                      <a:satMod val="255000"/>
                                    </a:schemeClr>
                                  </a:gs>
                                  <a:gs pos="48000">
                                    <a:schemeClr val="accent4">
                                      <a:shade val="85000"/>
                                      <a:satMod val="255000"/>
                                    </a:schemeClr>
                                  </a:gs>
                                  <a:gs pos="100000">
                                    <a:schemeClr val="accent4">
                                      <a:shade val="20000"/>
                                      <a:satMod val="24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glow rad="101600">
                                  <a:schemeClr val="accent4">
                                    <a:satMod val="175000"/>
                                    <a:alpha val="40000"/>
                                  </a:schemeClr>
                                </a:glow>
                                <a:reflection blurRad="12700" stA="28000" endPos="45000" dist="1000" dir="5400000" sy="-100000" algn="bl" rotWithShape="0"/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l-PL" sz="6000" b="1" i="1" cap="all" smtClean="0">
                              <a:ln w="9000" cmpd="sng">
                                <a:solidFill>
                                  <a:schemeClr val="accent4">
                                    <a:shade val="50000"/>
                                    <a:satMod val="12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4">
                                      <a:shade val="20000"/>
                                      <a:satMod val="245000"/>
                                    </a:schemeClr>
                                  </a:gs>
                                  <a:gs pos="43000">
                                    <a:schemeClr val="accent4">
                                      <a:satMod val="255000"/>
                                    </a:schemeClr>
                                  </a:gs>
                                  <a:gs pos="48000">
                                    <a:schemeClr val="accent4">
                                      <a:shade val="85000"/>
                                      <a:satMod val="255000"/>
                                    </a:schemeClr>
                                  </a:gs>
                                  <a:gs pos="100000">
                                    <a:schemeClr val="accent4">
                                      <a:shade val="20000"/>
                                      <a:satMod val="24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glow rad="101600">
                                  <a:schemeClr val="accent4">
                                    <a:satMod val="175000"/>
                                    <a:alpha val="40000"/>
                                  </a:schemeClr>
                                </a:glow>
                                <a:reflection blurRad="12700" stA="28000" endPos="45000" dist="1000" dir="5400000" sy="-100000" algn="bl" rotWithShape="0"/>
                              </a:effectLst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pl-PL" sz="6000" b="1" i="1" cap="all" smtClean="0">
                              <a:ln w="9000" cmpd="sng">
                                <a:solidFill>
                                  <a:schemeClr val="accent4">
                                    <a:shade val="50000"/>
                                    <a:satMod val="12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4">
                                      <a:shade val="20000"/>
                                      <a:satMod val="245000"/>
                                    </a:schemeClr>
                                  </a:gs>
                                  <a:gs pos="43000">
                                    <a:schemeClr val="accent4">
                                      <a:satMod val="255000"/>
                                    </a:schemeClr>
                                  </a:gs>
                                  <a:gs pos="48000">
                                    <a:schemeClr val="accent4">
                                      <a:shade val="85000"/>
                                      <a:satMod val="255000"/>
                                    </a:schemeClr>
                                  </a:gs>
                                  <a:gs pos="100000">
                                    <a:schemeClr val="accent4">
                                      <a:shade val="20000"/>
                                      <a:satMod val="24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glow rad="101600">
                                  <a:schemeClr val="accent4">
                                    <a:satMod val="175000"/>
                                    <a:alpha val="40000"/>
                                  </a:schemeClr>
                                </a:glow>
                                <a:reflection blurRad="12700" stA="28000" endPos="45000" dist="1000" dir="5400000" sy="-100000" algn="bl" rotWithShape="0"/>
                              </a:effectLst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pl-PL" sz="6000" b="1" i="1" cap="all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glow rad="101600">
                              <a:schemeClr val="accent4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  <a:latin typeface="Cambria Math"/>
                        </a:rPr>
                        <m:t>𝑥</m:t>
                      </m:r>
                      <m:r>
                        <a:rPr lang="pl-PL" sz="6000" b="1" i="1" cap="all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glow rad="101600">
                              <a:schemeClr val="accent4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pl-PL" sz="6000" b="1" i="1" cap="all" smtClean="0">
                              <a:ln w="9000" cmpd="sng">
                                <a:solidFill>
                                  <a:schemeClr val="accent4">
                                    <a:shade val="50000"/>
                                    <a:satMod val="12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4">
                                      <a:shade val="20000"/>
                                      <a:satMod val="245000"/>
                                    </a:schemeClr>
                                  </a:gs>
                                  <a:gs pos="43000">
                                    <a:schemeClr val="accent4">
                                      <a:satMod val="255000"/>
                                    </a:schemeClr>
                                  </a:gs>
                                  <a:gs pos="48000">
                                    <a:schemeClr val="accent4">
                                      <a:shade val="85000"/>
                                      <a:satMod val="255000"/>
                                    </a:schemeClr>
                                  </a:gs>
                                  <a:gs pos="100000">
                                    <a:schemeClr val="accent4">
                                      <a:shade val="20000"/>
                                      <a:satMod val="24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glow rad="101600">
                                  <a:schemeClr val="accent4">
                                    <a:satMod val="175000"/>
                                    <a:alpha val="40000"/>
                                  </a:schemeClr>
                                </a:glow>
                                <a:reflection blurRad="12700" stA="28000" endPos="45000" dist="1000" dir="5400000" sy="-100000" algn="bl" rotWithShape="0"/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l-PL" sz="6000" b="1" i="1" cap="all" smtClean="0">
                              <a:ln w="9000" cmpd="sng">
                                <a:solidFill>
                                  <a:schemeClr val="accent4">
                                    <a:shade val="50000"/>
                                    <a:satMod val="12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4">
                                      <a:shade val="20000"/>
                                      <a:satMod val="245000"/>
                                    </a:schemeClr>
                                  </a:gs>
                                  <a:gs pos="43000">
                                    <a:schemeClr val="accent4">
                                      <a:satMod val="255000"/>
                                    </a:schemeClr>
                                  </a:gs>
                                  <a:gs pos="48000">
                                    <a:schemeClr val="accent4">
                                      <a:shade val="85000"/>
                                      <a:satMod val="255000"/>
                                    </a:schemeClr>
                                  </a:gs>
                                  <a:gs pos="100000">
                                    <a:schemeClr val="accent4">
                                      <a:shade val="20000"/>
                                      <a:satMod val="24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glow rad="101600">
                                  <a:schemeClr val="accent4">
                                    <a:satMod val="175000"/>
                                    <a:alpha val="40000"/>
                                  </a:schemeClr>
                                </a:glow>
                                <a:reflection blurRad="12700" stA="28000" endPos="45000" dist="1000" dir="5400000" sy="-100000" algn="bl" rotWithShape="0"/>
                              </a:effectLst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pl-PL" sz="6000" b="1" i="1" cap="all" smtClean="0">
                              <a:ln w="9000" cmpd="sng">
                                <a:solidFill>
                                  <a:schemeClr val="accent4">
                                    <a:shade val="50000"/>
                                    <a:satMod val="12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4">
                                      <a:shade val="20000"/>
                                      <a:satMod val="245000"/>
                                    </a:schemeClr>
                                  </a:gs>
                                  <a:gs pos="43000">
                                    <a:schemeClr val="accent4">
                                      <a:satMod val="255000"/>
                                    </a:schemeClr>
                                  </a:gs>
                                  <a:gs pos="48000">
                                    <a:schemeClr val="accent4">
                                      <a:shade val="85000"/>
                                      <a:satMod val="255000"/>
                                    </a:schemeClr>
                                  </a:gs>
                                  <a:gs pos="100000">
                                    <a:schemeClr val="accent4">
                                      <a:shade val="20000"/>
                                      <a:satMod val="24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glow rad="101600">
                                  <a:schemeClr val="accent4">
                                    <a:satMod val="175000"/>
                                    <a:alpha val="40000"/>
                                  </a:schemeClr>
                                </a:glow>
                                <a:reflection blurRad="12700" stA="28000" endPos="45000" dist="1000" dir="5400000" sy="-100000" algn="bl" rotWithShape="0"/>
                              </a:effectLst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pl-PL" sz="6000" b="1" i="1" cap="all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glow rad="101600">
                              <a:schemeClr val="accent4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l-PL" sz="6000" b="1" i="1" cap="all" smtClean="0">
                              <a:ln w="9000" cmpd="sng">
                                <a:solidFill>
                                  <a:schemeClr val="accent4">
                                    <a:shade val="50000"/>
                                    <a:satMod val="12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4">
                                      <a:shade val="20000"/>
                                      <a:satMod val="245000"/>
                                    </a:schemeClr>
                                  </a:gs>
                                  <a:gs pos="43000">
                                    <a:schemeClr val="accent4">
                                      <a:satMod val="255000"/>
                                    </a:schemeClr>
                                  </a:gs>
                                  <a:gs pos="48000">
                                    <a:schemeClr val="accent4">
                                      <a:shade val="85000"/>
                                      <a:satMod val="255000"/>
                                    </a:schemeClr>
                                  </a:gs>
                                  <a:gs pos="100000">
                                    <a:schemeClr val="accent4">
                                      <a:shade val="20000"/>
                                      <a:satMod val="24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glow rad="101600">
                                  <a:schemeClr val="accent4">
                                    <a:satMod val="175000"/>
                                    <a:alpha val="40000"/>
                                  </a:schemeClr>
                                </a:glow>
                                <a:reflection blurRad="12700" stA="28000" endPos="45000" dist="1000" dir="5400000" sy="-100000" algn="bl" rotWithShape="0"/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l-PL" sz="6000" b="1" i="1" cap="all" smtClean="0">
                              <a:ln w="9000" cmpd="sng">
                                <a:solidFill>
                                  <a:schemeClr val="accent4">
                                    <a:shade val="50000"/>
                                    <a:satMod val="12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4">
                                      <a:shade val="20000"/>
                                      <a:satMod val="245000"/>
                                    </a:schemeClr>
                                  </a:gs>
                                  <a:gs pos="43000">
                                    <a:schemeClr val="accent4">
                                      <a:satMod val="255000"/>
                                    </a:schemeClr>
                                  </a:gs>
                                  <a:gs pos="48000">
                                    <a:schemeClr val="accent4">
                                      <a:shade val="85000"/>
                                      <a:satMod val="255000"/>
                                    </a:schemeClr>
                                  </a:gs>
                                  <a:gs pos="100000">
                                    <a:schemeClr val="accent4">
                                      <a:shade val="20000"/>
                                      <a:satMod val="24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glow rad="101600">
                                  <a:schemeClr val="accent4">
                                    <a:satMod val="175000"/>
                                    <a:alpha val="40000"/>
                                  </a:schemeClr>
                                </a:glow>
                                <a:reflection blurRad="12700" stA="28000" endPos="45000" dist="1000" dir="5400000" sy="-100000" algn="bl" rotWithShape="0"/>
                              </a:effectLst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l-PL" sz="6000" b="1" i="1" cap="all" smtClean="0">
                              <a:ln w="9000" cmpd="sng">
                                <a:solidFill>
                                  <a:schemeClr val="accent4">
                                    <a:shade val="50000"/>
                                    <a:satMod val="12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4">
                                      <a:shade val="20000"/>
                                      <a:satMod val="245000"/>
                                    </a:schemeClr>
                                  </a:gs>
                                  <a:gs pos="43000">
                                    <a:schemeClr val="accent4">
                                      <a:satMod val="255000"/>
                                    </a:schemeClr>
                                  </a:gs>
                                  <a:gs pos="48000">
                                    <a:schemeClr val="accent4">
                                      <a:shade val="85000"/>
                                      <a:satMod val="255000"/>
                                    </a:schemeClr>
                                  </a:gs>
                                  <a:gs pos="100000">
                                    <a:schemeClr val="accent4">
                                      <a:shade val="20000"/>
                                      <a:satMod val="24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glow rad="101600">
                                  <a:schemeClr val="accent4">
                                    <a:satMod val="175000"/>
                                    <a:alpha val="40000"/>
                                  </a:schemeClr>
                                </a:glow>
                                <a:reflection blurRad="12700" stA="28000" endPos="45000" dist="1000" dir="5400000" sy="-100000" algn="bl" rotWithShape="0"/>
                              </a:effectLst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pl-PL" sz="6000" b="1" i="1" cap="all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glow rad="101600">
                              <a:schemeClr val="accent4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  <a:latin typeface="Cambria Math"/>
                        </a:rPr>
                        <m:t>𝑥</m:t>
                      </m:r>
                      <m:r>
                        <a:rPr lang="pl-PL" sz="6000" b="1" i="1" cap="all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glow rad="101600">
                              <a:schemeClr val="accent4">
                                <a:satMod val="175000"/>
                                <a:alpha val="40000"/>
                              </a:schemeClr>
                            </a:glow>
                            <a:reflection blurRad="12700" stA="28000" endPos="45000" dist="1000" dir="5400000" sy="-100000" algn="bl" rotWithShape="0"/>
                          </a:effectLst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pl-PL" sz="6000" b="1" i="1" cap="all" smtClean="0">
                              <a:ln w="9000" cmpd="sng">
                                <a:solidFill>
                                  <a:schemeClr val="accent4">
                                    <a:shade val="50000"/>
                                    <a:satMod val="12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4">
                                      <a:shade val="20000"/>
                                      <a:satMod val="245000"/>
                                    </a:schemeClr>
                                  </a:gs>
                                  <a:gs pos="43000">
                                    <a:schemeClr val="accent4">
                                      <a:satMod val="255000"/>
                                    </a:schemeClr>
                                  </a:gs>
                                  <a:gs pos="48000">
                                    <a:schemeClr val="accent4">
                                      <a:shade val="85000"/>
                                      <a:satMod val="255000"/>
                                    </a:schemeClr>
                                  </a:gs>
                                  <a:gs pos="100000">
                                    <a:schemeClr val="accent4">
                                      <a:shade val="20000"/>
                                      <a:satMod val="24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glow rad="101600">
                                  <a:schemeClr val="accent4">
                                    <a:satMod val="175000"/>
                                    <a:alpha val="40000"/>
                                  </a:schemeClr>
                                </a:glow>
                                <a:reflection blurRad="12700" stA="28000" endPos="45000" dist="1000" dir="5400000" sy="-100000" algn="bl" rotWithShape="0"/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l-PL" sz="6000" b="1" i="1" cap="all" smtClean="0">
                              <a:ln w="9000" cmpd="sng">
                                <a:solidFill>
                                  <a:schemeClr val="accent4">
                                    <a:shade val="50000"/>
                                    <a:satMod val="12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4">
                                      <a:shade val="20000"/>
                                      <a:satMod val="245000"/>
                                    </a:schemeClr>
                                  </a:gs>
                                  <a:gs pos="43000">
                                    <a:schemeClr val="accent4">
                                      <a:satMod val="255000"/>
                                    </a:schemeClr>
                                  </a:gs>
                                  <a:gs pos="48000">
                                    <a:schemeClr val="accent4">
                                      <a:shade val="85000"/>
                                      <a:satMod val="255000"/>
                                    </a:schemeClr>
                                  </a:gs>
                                  <a:gs pos="100000">
                                    <a:schemeClr val="accent4">
                                      <a:shade val="20000"/>
                                      <a:satMod val="24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glow rad="101600">
                                  <a:schemeClr val="accent4">
                                    <a:satMod val="175000"/>
                                    <a:alpha val="40000"/>
                                  </a:schemeClr>
                                </a:glow>
                                <a:reflection blurRad="12700" stA="28000" endPos="45000" dist="1000" dir="5400000" sy="-100000" algn="bl" rotWithShape="0"/>
                              </a:effectLst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pl-PL" sz="6000" b="1" i="1" cap="all" smtClean="0">
                              <a:ln w="9000" cmpd="sng">
                                <a:solidFill>
                                  <a:schemeClr val="accent4">
                                    <a:shade val="50000"/>
                                    <a:satMod val="120000"/>
                                  </a:schemeClr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chemeClr val="accent4">
                                      <a:shade val="20000"/>
                                      <a:satMod val="245000"/>
                                    </a:schemeClr>
                                  </a:gs>
                                  <a:gs pos="43000">
                                    <a:schemeClr val="accent4">
                                      <a:satMod val="255000"/>
                                    </a:schemeClr>
                                  </a:gs>
                                  <a:gs pos="48000">
                                    <a:schemeClr val="accent4">
                                      <a:shade val="85000"/>
                                      <a:satMod val="255000"/>
                                    </a:schemeClr>
                                  </a:gs>
                                  <a:gs pos="100000">
                                    <a:schemeClr val="accent4">
                                      <a:shade val="20000"/>
                                      <a:satMod val="24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glow rad="101600">
                                  <a:schemeClr val="accent4">
                                    <a:satMod val="175000"/>
                                    <a:alpha val="40000"/>
                                  </a:schemeClr>
                                </a:glow>
                                <a:reflection blurRad="12700" stA="28000" endPos="45000" dist="1000" dir="5400000" sy="-100000" algn="bl" rotWithShape="0"/>
                              </a:effectLst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pl-PL" sz="60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glow rad="101600">
                      <a:schemeClr val="accent4">
                        <a:satMod val="175000"/>
                        <a:alpha val="40000"/>
                      </a:schemeClr>
                    </a:glow>
                    <a:reflection blurRad="12700" stA="28000" endPos="45000" dist="1000" dir="5400000" sy="-100000" algn="bl" rotWithShape="0"/>
                  </a:effectLst>
                </a:endParaRPr>
              </a:p>
            </p:txBody>
          </p:sp>
        </mc:Choice>
        <mc:Fallback>
          <p:sp>
            <p:nvSpPr>
              <p:cNvPr id="3" name="pole tekstow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807" y="2533537"/>
                <a:ext cx="7375617" cy="1826975"/>
              </a:xfrm>
              <a:prstGeom prst="rect">
                <a:avLst/>
              </a:prstGeom>
              <a:blipFill rotWithShape="1">
                <a:blip r:embed="rId2"/>
                <a:stretch>
                  <a:fillRect t="-669" b="-92308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4734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020835" y="908720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Mnożymy całe równanie przez wspólny mianownik w tym wypadku : </a:t>
            </a:r>
            <a:endParaRPr lang="pl-PL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915816" y="3645024"/>
            <a:ext cx="30963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0" b="1" cap="all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∙35</a:t>
            </a:r>
            <a:endParaRPr lang="pl-PL" sz="8000" b="1" cap="all" dirty="0">
              <a:ln w="9000" cmpd="sng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4734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pole tekstowe 1"/>
              <p:cNvSpPr txBox="1"/>
              <p:nvPr/>
            </p:nvSpPr>
            <p:spPr>
              <a:xfrm>
                <a:off x="251520" y="1135469"/>
                <a:ext cx="9721080" cy="11414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sz="4800" b="1" cap="all" dirty="0" smtClean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glow rad="63500">
                        <a:schemeClr val="accent4">
                          <a:satMod val="175000"/>
                          <a:alpha val="40000"/>
                        </a:schemeClr>
                      </a:glow>
                      <a:reflection blurRad="12700" stA="28000" endPos="45000" dist="1000" dir="5400000" sy="-100000" algn="bl" rotWithShape="0"/>
                    </a:effectLst>
                  </a:rPr>
                  <a:t>35 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4800" b="1" i="1" cap="all" smtClean="0">
                            <a:ln w="9000" cmpd="sng">
                              <a:solidFill>
                                <a:schemeClr val="accent4">
                                  <a:shade val="50000"/>
                                  <a:satMod val="120000"/>
                                </a:schemeClr>
                              </a:solidFill>
                              <a:prstDash val="solid"/>
                            </a:ln>
                            <a:gradFill>
                              <a:gsLst>
                                <a:gs pos="0">
                                  <a:schemeClr val="accent4">
                                    <a:shade val="20000"/>
                                    <a:satMod val="245000"/>
                                  </a:schemeClr>
                                </a:gs>
                                <a:gs pos="43000">
                                  <a:schemeClr val="accent4">
                                    <a:satMod val="255000"/>
                                  </a:schemeClr>
                                </a:gs>
                                <a:gs pos="48000">
                                  <a:schemeClr val="accent4">
                                    <a:shade val="85000"/>
                                    <a:satMod val="255000"/>
                                  </a:schemeClr>
                                </a:gs>
                                <a:gs pos="100000">
                                  <a:schemeClr val="accent4">
                                    <a:shade val="20000"/>
                                    <a:satMod val="245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glow rad="63500">
                                <a:schemeClr val="accent4">
                                  <a:satMod val="175000"/>
                                  <a:alpha val="40000"/>
                                </a:schemeClr>
                              </a:glow>
                              <a:reflection blurRad="12700" stA="28000" endPos="45000" dist="1000" dir="5400000" sy="-100000" algn="bl" rotWithShape="0"/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pl-PL" sz="4800" b="1" i="1" cap="all" smtClean="0">
                            <a:ln w="9000" cmpd="sng">
                              <a:solidFill>
                                <a:schemeClr val="accent4">
                                  <a:shade val="50000"/>
                                  <a:satMod val="120000"/>
                                </a:schemeClr>
                              </a:solidFill>
                              <a:prstDash val="solid"/>
                            </a:ln>
                            <a:gradFill>
                              <a:gsLst>
                                <a:gs pos="0">
                                  <a:schemeClr val="accent4">
                                    <a:shade val="20000"/>
                                    <a:satMod val="245000"/>
                                  </a:schemeClr>
                                </a:gs>
                                <a:gs pos="43000">
                                  <a:schemeClr val="accent4">
                                    <a:satMod val="255000"/>
                                  </a:schemeClr>
                                </a:gs>
                                <a:gs pos="48000">
                                  <a:schemeClr val="accent4">
                                    <a:shade val="85000"/>
                                    <a:satMod val="255000"/>
                                  </a:schemeClr>
                                </a:gs>
                                <a:gs pos="100000">
                                  <a:schemeClr val="accent4">
                                    <a:shade val="20000"/>
                                    <a:satMod val="245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glow rad="63500">
                                <a:schemeClr val="accent4">
                                  <a:satMod val="175000"/>
                                  <a:alpha val="40000"/>
                                </a:schemeClr>
                              </a:glow>
                              <a:reflection blurRad="12700" stA="28000" endPos="45000" dist="1000" dir="5400000" sy="-100000" algn="bl" rotWithShape="0"/>
                            </a:effectLst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pl-PL" sz="4800" b="1" i="1" cap="all" smtClean="0">
                            <a:ln w="9000" cmpd="sng">
                              <a:solidFill>
                                <a:schemeClr val="accent4">
                                  <a:shade val="50000"/>
                                  <a:satMod val="120000"/>
                                </a:schemeClr>
                              </a:solidFill>
                              <a:prstDash val="solid"/>
                            </a:ln>
                            <a:gradFill>
                              <a:gsLst>
                                <a:gs pos="0">
                                  <a:schemeClr val="accent4">
                                    <a:shade val="20000"/>
                                    <a:satMod val="245000"/>
                                  </a:schemeClr>
                                </a:gs>
                                <a:gs pos="43000">
                                  <a:schemeClr val="accent4">
                                    <a:satMod val="255000"/>
                                  </a:schemeClr>
                                </a:gs>
                                <a:gs pos="48000">
                                  <a:schemeClr val="accent4">
                                    <a:shade val="85000"/>
                                    <a:satMod val="255000"/>
                                  </a:schemeClr>
                                </a:gs>
                                <a:gs pos="100000">
                                  <a:schemeClr val="accent4">
                                    <a:shade val="20000"/>
                                    <a:satMod val="245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glow rad="63500">
                                <a:schemeClr val="accent4">
                                  <a:satMod val="175000"/>
                                  <a:alpha val="40000"/>
                                </a:schemeClr>
                              </a:glow>
                              <a:reflection blurRad="12700" stA="28000" endPos="45000" dist="1000" dir="5400000" sy="-100000" algn="bl" rotWithShape="0"/>
                            </a:effectLst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pl-PL" sz="4800" b="1" i="1" cap="all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glow rad="63500">
                            <a:schemeClr val="accent4">
                              <a:satMod val="175000"/>
                              <a:alpha val="40000"/>
                            </a:schemeClr>
                          </a:glow>
                          <a:reflection blurRad="12700" stA="28000" endPos="45000" dist="1000" dir="5400000" sy="-100000" algn="bl" rotWithShape="0"/>
                        </a:effectLst>
                        <a:latin typeface="Cambria Math"/>
                      </a:rPr>
                      <m:t>𝑥</m:t>
                    </m:r>
                    <m:r>
                      <a:rPr lang="pl-PL" sz="4800" b="1" i="1" cap="all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glow rad="63500">
                            <a:schemeClr val="accent4">
                              <a:satMod val="175000"/>
                              <a:alpha val="40000"/>
                            </a:schemeClr>
                          </a:glow>
                          <a:reflection blurRad="12700" stA="28000" endPos="45000" dist="1000" dir="5400000" sy="-100000" algn="bl" rotWithShape="0"/>
                        </a:effectLst>
                        <a:latin typeface="Cambria Math"/>
                      </a:rPr>
                      <m:t>+35∙</m:t>
                    </m:r>
                    <m:f>
                      <m:fPr>
                        <m:ctrlPr>
                          <a:rPr lang="pl-PL" sz="4800" b="1" i="1" cap="all" smtClean="0">
                            <a:ln w="9000" cmpd="sng">
                              <a:solidFill>
                                <a:schemeClr val="accent4">
                                  <a:shade val="50000"/>
                                  <a:satMod val="120000"/>
                                </a:schemeClr>
                              </a:solidFill>
                              <a:prstDash val="solid"/>
                            </a:ln>
                            <a:gradFill>
                              <a:gsLst>
                                <a:gs pos="0">
                                  <a:schemeClr val="accent4">
                                    <a:shade val="20000"/>
                                    <a:satMod val="245000"/>
                                  </a:schemeClr>
                                </a:gs>
                                <a:gs pos="43000">
                                  <a:schemeClr val="accent4">
                                    <a:satMod val="255000"/>
                                  </a:schemeClr>
                                </a:gs>
                                <a:gs pos="48000">
                                  <a:schemeClr val="accent4">
                                    <a:shade val="85000"/>
                                    <a:satMod val="255000"/>
                                  </a:schemeClr>
                                </a:gs>
                                <a:gs pos="100000">
                                  <a:schemeClr val="accent4">
                                    <a:shade val="20000"/>
                                    <a:satMod val="245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glow rad="63500">
                                <a:schemeClr val="accent4">
                                  <a:satMod val="175000"/>
                                  <a:alpha val="40000"/>
                                </a:schemeClr>
                              </a:glow>
                              <a:reflection blurRad="12700" stA="28000" endPos="45000" dist="1000" dir="5400000" sy="-100000" algn="bl" rotWithShape="0"/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pl-PL" sz="4800" b="1" i="1" cap="all" smtClean="0">
                            <a:ln w="9000" cmpd="sng">
                              <a:solidFill>
                                <a:schemeClr val="accent4">
                                  <a:shade val="50000"/>
                                  <a:satMod val="120000"/>
                                </a:schemeClr>
                              </a:solidFill>
                              <a:prstDash val="solid"/>
                            </a:ln>
                            <a:gradFill>
                              <a:gsLst>
                                <a:gs pos="0">
                                  <a:schemeClr val="accent4">
                                    <a:shade val="20000"/>
                                    <a:satMod val="245000"/>
                                  </a:schemeClr>
                                </a:gs>
                                <a:gs pos="43000">
                                  <a:schemeClr val="accent4">
                                    <a:satMod val="255000"/>
                                  </a:schemeClr>
                                </a:gs>
                                <a:gs pos="48000">
                                  <a:schemeClr val="accent4">
                                    <a:shade val="85000"/>
                                    <a:satMod val="255000"/>
                                  </a:schemeClr>
                                </a:gs>
                                <a:gs pos="100000">
                                  <a:schemeClr val="accent4">
                                    <a:shade val="20000"/>
                                    <a:satMod val="245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glow rad="63500">
                                <a:schemeClr val="accent4">
                                  <a:satMod val="175000"/>
                                  <a:alpha val="40000"/>
                                </a:schemeClr>
                              </a:glow>
                              <a:reflection blurRad="12700" stA="28000" endPos="45000" dist="1000" dir="5400000" sy="-100000" algn="bl" rotWithShape="0"/>
                            </a:effectLst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pl-PL" sz="4800" b="1" i="1" cap="all" smtClean="0">
                            <a:ln w="9000" cmpd="sng">
                              <a:solidFill>
                                <a:schemeClr val="accent4">
                                  <a:shade val="50000"/>
                                  <a:satMod val="120000"/>
                                </a:schemeClr>
                              </a:solidFill>
                              <a:prstDash val="solid"/>
                            </a:ln>
                            <a:gradFill>
                              <a:gsLst>
                                <a:gs pos="0">
                                  <a:schemeClr val="accent4">
                                    <a:shade val="20000"/>
                                    <a:satMod val="245000"/>
                                  </a:schemeClr>
                                </a:gs>
                                <a:gs pos="43000">
                                  <a:schemeClr val="accent4">
                                    <a:satMod val="255000"/>
                                  </a:schemeClr>
                                </a:gs>
                                <a:gs pos="48000">
                                  <a:schemeClr val="accent4">
                                    <a:shade val="85000"/>
                                    <a:satMod val="255000"/>
                                  </a:schemeClr>
                                </a:gs>
                                <a:gs pos="100000">
                                  <a:schemeClr val="accent4">
                                    <a:shade val="20000"/>
                                    <a:satMod val="245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glow rad="63500">
                                <a:schemeClr val="accent4">
                                  <a:satMod val="175000"/>
                                  <a:alpha val="40000"/>
                                </a:schemeClr>
                              </a:glow>
                              <a:reflection blurRad="12700" stA="28000" endPos="45000" dist="1000" dir="5400000" sy="-100000" algn="bl" rotWithShape="0"/>
                            </a:effectLst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pl-PL" sz="4800" b="1" cap="all" dirty="0" smtClean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glow rad="63500">
                        <a:schemeClr val="accent4">
                          <a:satMod val="175000"/>
                          <a:alpha val="40000"/>
                        </a:schemeClr>
                      </a:glow>
                      <a:reflection blurRad="12700" stA="28000" endPos="45000" dist="1000" dir="5400000" sy="-100000" algn="bl" rotWithShape="0"/>
                    </a:effectLst>
                  </a:rPr>
                  <a:t> = 35 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4800" b="1" i="1" cap="all" smtClean="0">
                            <a:ln w="9000" cmpd="sng">
                              <a:solidFill>
                                <a:schemeClr val="accent4">
                                  <a:shade val="50000"/>
                                  <a:satMod val="120000"/>
                                </a:schemeClr>
                              </a:solidFill>
                              <a:prstDash val="solid"/>
                            </a:ln>
                            <a:gradFill>
                              <a:gsLst>
                                <a:gs pos="0">
                                  <a:schemeClr val="accent4">
                                    <a:shade val="20000"/>
                                    <a:satMod val="245000"/>
                                  </a:schemeClr>
                                </a:gs>
                                <a:gs pos="43000">
                                  <a:schemeClr val="accent4">
                                    <a:satMod val="255000"/>
                                  </a:schemeClr>
                                </a:gs>
                                <a:gs pos="48000">
                                  <a:schemeClr val="accent4">
                                    <a:shade val="85000"/>
                                    <a:satMod val="255000"/>
                                  </a:schemeClr>
                                </a:gs>
                                <a:gs pos="100000">
                                  <a:schemeClr val="accent4">
                                    <a:shade val="20000"/>
                                    <a:satMod val="245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glow rad="63500">
                                <a:schemeClr val="accent4">
                                  <a:satMod val="175000"/>
                                  <a:alpha val="40000"/>
                                </a:schemeClr>
                              </a:glow>
                              <a:reflection blurRad="12700" stA="28000" endPos="45000" dist="1000" dir="5400000" sy="-100000" algn="bl" rotWithShape="0"/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pl-PL" sz="4800" b="1" i="1" cap="all" smtClean="0">
                            <a:ln w="9000" cmpd="sng">
                              <a:solidFill>
                                <a:schemeClr val="accent4">
                                  <a:shade val="50000"/>
                                  <a:satMod val="120000"/>
                                </a:schemeClr>
                              </a:solidFill>
                              <a:prstDash val="solid"/>
                            </a:ln>
                            <a:gradFill>
                              <a:gsLst>
                                <a:gs pos="0">
                                  <a:schemeClr val="accent4">
                                    <a:shade val="20000"/>
                                    <a:satMod val="245000"/>
                                  </a:schemeClr>
                                </a:gs>
                                <a:gs pos="43000">
                                  <a:schemeClr val="accent4">
                                    <a:satMod val="255000"/>
                                  </a:schemeClr>
                                </a:gs>
                                <a:gs pos="48000">
                                  <a:schemeClr val="accent4">
                                    <a:shade val="85000"/>
                                    <a:satMod val="255000"/>
                                  </a:schemeClr>
                                </a:gs>
                                <a:gs pos="100000">
                                  <a:schemeClr val="accent4">
                                    <a:shade val="20000"/>
                                    <a:satMod val="245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glow rad="63500">
                                <a:schemeClr val="accent4">
                                  <a:satMod val="175000"/>
                                  <a:alpha val="40000"/>
                                </a:schemeClr>
                              </a:glow>
                              <a:reflection blurRad="12700" stA="28000" endPos="45000" dist="1000" dir="5400000" sy="-100000" algn="bl" rotWithShape="0"/>
                            </a:effectLst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pl-PL" sz="4800" b="1" i="1" cap="all" smtClean="0">
                            <a:ln w="9000" cmpd="sng">
                              <a:solidFill>
                                <a:schemeClr val="accent4">
                                  <a:shade val="50000"/>
                                  <a:satMod val="120000"/>
                                </a:schemeClr>
                              </a:solidFill>
                              <a:prstDash val="solid"/>
                            </a:ln>
                            <a:gradFill>
                              <a:gsLst>
                                <a:gs pos="0">
                                  <a:schemeClr val="accent4">
                                    <a:shade val="20000"/>
                                    <a:satMod val="245000"/>
                                  </a:schemeClr>
                                </a:gs>
                                <a:gs pos="43000">
                                  <a:schemeClr val="accent4">
                                    <a:satMod val="255000"/>
                                  </a:schemeClr>
                                </a:gs>
                                <a:gs pos="48000">
                                  <a:schemeClr val="accent4">
                                    <a:shade val="85000"/>
                                    <a:satMod val="255000"/>
                                  </a:schemeClr>
                                </a:gs>
                                <a:gs pos="100000">
                                  <a:schemeClr val="accent4">
                                    <a:shade val="20000"/>
                                    <a:satMod val="245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glow rad="63500">
                                <a:schemeClr val="accent4">
                                  <a:satMod val="175000"/>
                                  <a:alpha val="40000"/>
                                </a:schemeClr>
                              </a:glow>
                              <a:reflection blurRad="12700" stA="28000" endPos="45000" dist="1000" dir="5400000" sy="-100000" algn="bl" rotWithShape="0"/>
                            </a:effectLst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pl-PL" sz="4800" b="1" i="1" cap="all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glow rad="63500">
                            <a:schemeClr val="accent4">
                              <a:satMod val="175000"/>
                              <a:alpha val="40000"/>
                            </a:schemeClr>
                          </a:glow>
                          <a:reflection blurRad="12700" stA="28000" endPos="45000" dist="1000" dir="5400000" sy="-100000" algn="bl" rotWithShape="0"/>
                        </a:effectLst>
                        <a:latin typeface="Cambria Math"/>
                      </a:rPr>
                      <m:t>𝑥</m:t>
                    </m:r>
                    <m:r>
                      <a:rPr lang="pl-PL" sz="4800" b="1" i="1" cap="all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glow rad="63500">
                            <a:schemeClr val="accent4">
                              <a:satMod val="175000"/>
                              <a:alpha val="40000"/>
                            </a:schemeClr>
                          </a:glow>
                          <a:reflection blurRad="12700" stA="28000" endPos="45000" dist="1000" dir="5400000" sy="-100000" algn="bl" rotWithShape="0"/>
                        </a:effectLst>
                        <a:latin typeface="Cambria Math"/>
                      </a:rPr>
                      <m:t>−35 </m:t>
                    </m:r>
                    <m:r>
                      <m:rPr>
                        <m:nor/>
                      </m:rPr>
                      <a:rPr lang="pl-PL" sz="4800" b="1" cap="all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glow rad="63500">
                            <a:schemeClr val="accent4">
                              <a:satMod val="175000"/>
                              <a:alpha val="40000"/>
                            </a:schemeClr>
                          </a:glow>
                          <a:reflection blurRad="12700" stA="28000" endPos="45000" dist="1000" dir="5400000" sy="-100000" algn="bl" rotWithShape="0"/>
                        </a:effectLst>
                      </a:rPr>
                      <m:t>∙</m:t>
                    </m:r>
                    <m:r>
                      <m:rPr>
                        <m:nor/>
                      </m:rPr>
                      <a:rPr lang="pl-PL" sz="4800" b="1" i="0" cap="all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glow rad="63500">
                            <a:schemeClr val="accent4">
                              <a:satMod val="175000"/>
                              <a:alpha val="40000"/>
                            </a:schemeClr>
                          </a:glow>
                          <a:reflection blurRad="12700" stA="28000" endPos="45000" dist="1000" dir="5400000" sy="-100000" algn="bl" rotWithShape="0"/>
                        </a:effectLst>
                      </a:rPr>
                      <m:t> </m:t>
                    </m:r>
                    <m:f>
                      <m:fPr>
                        <m:ctrlPr>
                          <a:rPr lang="pl-PL" sz="4800" b="1" i="1" cap="all" dirty="0" smtClean="0">
                            <a:ln w="9000" cmpd="sng">
                              <a:solidFill>
                                <a:schemeClr val="accent4">
                                  <a:shade val="50000"/>
                                  <a:satMod val="120000"/>
                                </a:schemeClr>
                              </a:solidFill>
                              <a:prstDash val="solid"/>
                            </a:ln>
                            <a:gradFill>
                              <a:gsLst>
                                <a:gs pos="0">
                                  <a:schemeClr val="accent4">
                                    <a:shade val="20000"/>
                                    <a:satMod val="245000"/>
                                  </a:schemeClr>
                                </a:gs>
                                <a:gs pos="43000">
                                  <a:schemeClr val="accent4">
                                    <a:satMod val="255000"/>
                                  </a:schemeClr>
                                </a:gs>
                                <a:gs pos="48000">
                                  <a:schemeClr val="accent4">
                                    <a:shade val="85000"/>
                                    <a:satMod val="255000"/>
                                  </a:schemeClr>
                                </a:gs>
                                <a:gs pos="100000">
                                  <a:schemeClr val="accent4">
                                    <a:shade val="20000"/>
                                    <a:satMod val="245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glow rad="63500">
                                <a:schemeClr val="accent4">
                                  <a:satMod val="175000"/>
                                  <a:alpha val="40000"/>
                                </a:schemeClr>
                              </a:glow>
                              <a:reflection blurRad="12700" stA="28000" endPos="45000" dist="1000" dir="5400000" sy="-100000" algn="bl" rotWithShape="0"/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pl-PL" sz="4800" b="1" i="1" cap="all" dirty="0" smtClean="0">
                            <a:ln w="9000" cmpd="sng">
                              <a:solidFill>
                                <a:schemeClr val="accent4">
                                  <a:shade val="50000"/>
                                  <a:satMod val="120000"/>
                                </a:schemeClr>
                              </a:solidFill>
                              <a:prstDash val="solid"/>
                            </a:ln>
                            <a:gradFill>
                              <a:gsLst>
                                <a:gs pos="0">
                                  <a:schemeClr val="accent4">
                                    <a:shade val="20000"/>
                                    <a:satMod val="245000"/>
                                  </a:schemeClr>
                                </a:gs>
                                <a:gs pos="43000">
                                  <a:schemeClr val="accent4">
                                    <a:satMod val="255000"/>
                                  </a:schemeClr>
                                </a:gs>
                                <a:gs pos="48000">
                                  <a:schemeClr val="accent4">
                                    <a:shade val="85000"/>
                                    <a:satMod val="255000"/>
                                  </a:schemeClr>
                                </a:gs>
                                <a:gs pos="100000">
                                  <a:schemeClr val="accent4">
                                    <a:shade val="20000"/>
                                    <a:satMod val="245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glow rad="63500">
                                <a:schemeClr val="accent4">
                                  <a:satMod val="175000"/>
                                  <a:alpha val="40000"/>
                                </a:schemeClr>
                              </a:glow>
                              <a:reflection blurRad="12700" stA="28000" endPos="45000" dist="1000" dir="5400000" sy="-100000" algn="bl" rotWithShape="0"/>
                            </a:effectLst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pl-PL" sz="4800" b="1" i="1" cap="all" dirty="0" smtClean="0">
                            <a:ln w="9000" cmpd="sng">
                              <a:solidFill>
                                <a:schemeClr val="accent4">
                                  <a:shade val="50000"/>
                                  <a:satMod val="120000"/>
                                </a:schemeClr>
                              </a:solidFill>
                              <a:prstDash val="solid"/>
                            </a:ln>
                            <a:gradFill>
                              <a:gsLst>
                                <a:gs pos="0">
                                  <a:schemeClr val="accent4">
                                    <a:shade val="20000"/>
                                    <a:satMod val="245000"/>
                                  </a:schemeClr>
                                </a:gs>
                                <a:gs pos="43000">
                                  <a:schemeClr val="accent4">
                                    <a:satMod val="255000"/>
                                  </a:schemeClr>
                                </a:gs>
                                <a:gs pos="48000">
                                  <a:schemeClr val="accent4">
                                    <a:shade val="85000"/>
                                    <a:satMod val="255000"/>
                                  </a:schemeClr>
                                </a:gs>
                                <a:gs pos="100000">
                                  <a:schemeClr val="accent4">
                                    <a:shade val="20000"/>
                                    <a:satMod val="245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glow rad="63500">
                                <a:schemeClr val="accent4">
                                  <a:satMod val="175000"/>
                                  <a:alpha val="40000"/>
                                </a:schemeClr>
                              </a:glow>
                              <a:reflection blurRad="12700" stA="28000" endPos="45000" dist="1000" dir="5400000" sy="-100000" algn="bl" rotWithShape="0"/>
                            </a:effectLst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pl-PL" sz="48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glow rad="63500">
                      <a:schemeClr val="accent4">
                        <a:satMod val="175000"/>
                        <a:alpha val="40000"/>
                      </a:schemeClr>
                    </a:glow>
                    <a:reflection blurRad="12700" stA="28000" endPos="45000" dist="1000" dir="5400000" sy="-100000" algn="bl" rotWithShape="0"/>
                  </a:effectLst>
                </a:endParaRPr>
              </a:p>
            </p:txBody>
          </p:sp>
        </mc:Choice>
        <mc:Fallback>
          <p:sp>
            <p:nvSpPr>
              <p:cNvPr id="2" name="pole tekstow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35469"/>
                <a:ext cx="9721080" cy="1141403"/>
              </a:xfrm>
              <a:prstGeom prst="rect">
                <a:avLst/>
              </a:prstGeom>
              <a:blipFill rotWithShape="1">
                <a:blip r:embed="rId2"/>
                <a:stretch>
                  <a:fillRect l="-3511" t="-3191" b="-32979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pole tekstowe 2"/>
          <p:cNvSpPr txBox="1"/>
          <p:nvPr/>
        </p:nvSpPr>
        <p:spPr>
          <a:xfrm>
            <a:off x="467544" y="3060249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cap="all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Następnie skracamy 35 z mianownikami : </a:t>
            </a:r>
            <a:endParaRPr lang="pl-PL" sz="3200" b="1" cap="all" dirty="0">
              <a:ln w="9000" cmpd="sng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899592" y="4449886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14x + 15 = 5x - 21 </a:t>
            </a:r>
            <a:endParaRPr lang="pl-PL" sz="54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4734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83568" y="746701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Przenosimy niewiadome na lewo a wiadome na PRAWO : </a:t>
            </a:r>
            <a:endParaRPr lang="pl-PL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863588" y="2145050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cap="all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14x -5x = -21-15</a:t>
            </a:r>
            <a:endParaRPr lang="pl-PL" sz="4000" b="1" cap="all" dirty="0">
              <a:ln w="9000" cmpd="sng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58238" y="3337828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 po wyliczeniu daje nam : </a:t>
            </a:r>
            <a:endParaRPr lang="pl-PL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863588" y="4521314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cap="all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9x</a:t>
            </a:r>
            <a:r>
              <a:rPr lang="pl-PL" sz="4000" b="1" cap="all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= -36</a:t>
            </a:r>
            <a:endParaRPr lang="pl-PL" sz="4000" b="1" cap="all" dirty="0">
              <a:ln w="9000" cmpd="sng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4734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1115616" y="980728"/>
            <a:ext cx="66967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Dzielimy obie strony przez niewiadomą, czyli przez 9: </a:t>
            </a:r>
          </a:p>
          <a:p>
            <a:pPr algn="ctr"/>
            <a:endParaRPr lang="pl-PL" sz="32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115616" y="3212976"/>
            <a:ext cx="698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9x = -36 /:9</a:t>
            </a:r>
          </a:p>
          <a:p>
            <a:pPr algn="ctr"/>
            <a:r>
              <a:rPr lang="pl-PL" sz="4800" b="1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x = -4</a:t>
            </a:r>
            <a:endParaRPr lang="pl-PL" sz="4800" b="1" dirty="0">
              <a:ln w="9000" cmpd="sng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4734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619672" y="1268760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Ostatecznym wynikiem jest :</a:t>
            </a:r>
            <a:endParaRPr lang="pl-PL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763688" y="3151458"/>
            <a:ext cx="5616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b="1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x</a:t>
            </a:r>
            <a:r>
              <a:rPr lang="pl-PL" sz="5400" b="1" cap="all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= -4</a:t>
            </a:r>
            <a:endParaRPr lang="pl-PL" sz="5400" b="1" cap="all" dirty="0">
              <a:ln w="9000" cmpd="sng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4734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95924" y="1305499"/>
            <a:ext cx="8748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2. Zróbmy jeszcze jeden przykład  tym razem na ułamkach dziesiętnych :</a:t>
            </a:r>
            <a:endParaRPr lang="pl-PL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827584" y="3212976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b="1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0,02x – 2 = 0,2x – 0,2</a:t>
            </a:r>
            <a:endParaRPr lang="pl-PL" sz="5400" b="1" dirty="0">
              <a:ln w="9000" cmpd="sng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4734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020835" y="908720"/>
            <a:ext cx="71287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Mnożymy całe równanie przez taką liczbę aby pozbyć się ułamka dziesiętnego w tym wypadku : </a:t>
            </a:r>
            <a:endParaRPr lang="pl-PL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987824" y="3645024"/>
            <a:ext cx="30963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0" b="1" cap="all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∙100</a:t>
            </a:r>
            <a:endParaRPr lang="pl-PL" sz="8000" b="1" cap="all" dirty="0">
              <a:ln w="9000" cmpd="sng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1411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263</Words>
  <Application>Microsoft Office PowerPoint</Application>
  <PresentationFormat>Pokaz na ekranie (4:3)</PresentationFormat>
  <Paragraphs>36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Piotr</dc:creator>
  <cp:lastModifiedBy>Piotr</cp:lastModifiedBy>
  <cp:revision>14</cp:revision>
  <dcterms:created xsi:type="dcterms:W3CDTF">2013-06-16T16:45:35Z</dcterms:created>
  <dcterms:modified xsi:type="dcterms:W3CDTF">2013-06-16T18:42:27Z</dcterms:modified>
</cp:coreProperties>
</file>